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305" r:id="rId2"/>
    <p:sldId id="256" r:id="rId3"/>
    <p:sldId id="303" r:id="rId4"/>
    <p:sldId id="304" r:id="rId5"/>
    <p:sldId id="310" r:id="rId6"/>
    <p:sldId id="718" r:id="rId7"/>
    <p:sldId id="739" r:id="rId8"/>
    <p:sldId id="740" r:id="rId9"/>
    <p:sldId id="296" r:id="rId10"/>
    <p:sldId id="735" r:id="rId11"/>
    <p:sldId id="738" r:id="rId12"/>
    <p:sldId id="737" r:id="rId13"/>
    <p:sldId id="320" r:id="rId14"/>
    <p:sldId id="287" r:id="rId15"/>
    <p:sldId id="736" r:id="rId16"/>
    <p:sldId id="741" r:id="rId17"/>
    <p:sldId id="719" r:id="rId18"/>
    <p:sldId id="313" r:id="rId19"/>
    <p:sldId id="742" r:id="rId20"/>
    <p:sldId id="743" r:id="rId21"/>
    <p:sldId id="721" r:id="rId22"/>
    <p:sldId id="722" r:id="rId23"/>
    <p:sldId id="314" r:id="rId24"/>
    <p:sldId id="723" r:id="rId25"/>
    <p:sldId id="321" r:id="rId26"/>
    <p:sldId id="324" r:id="rId27"/>
    <p:sldId id="720" r:id="rId28"/>
    <p:sldId id="273" r:id="rId29"/>
    <p:sldId id="288" r:id="rId30"/>
    <p:sldId id="291" r:id="rId31"/>
    <p:sldId id="322" r:id="rId32"/>
    <p:sldId id="734" r:id="rId33"/>
    <p:sldId id="275" r:id="rId34"/>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914400" rtl="0" eaLnBrk="1" latinLnBrk="0" hangingPunct="1">
      <a:defRPr kern="1200">
        <a:solidFill>
          <a:schemeClr val="tx1"/>
        </a:solidFill>
        <a:latin typeface="Arial" charset="0"/>
        <a:ea typeface="ＭＳ Ｐゴシック" charset="-128"/>
        <a:cs typeface="ＭＳ Ｐゴシック" charset="-128"/>
      </a:defRPr>
    </a:lvl6pPr>
    <a:lvl7pPr marL="2743200" algn="l" defTabSz="914400" rtl="0" eaLnBrk="1" latinLnBrk="0" hangingPunct="1">
      <a:defRPr kern="1200">
        <a:solidFill>
          <a:schemeClr val="tx1"/>
        </a:solidFill>
        <a:latin typeface="Arial" charset="0"/>
        <a:ea typeface="ＭＳ Ｐゴシック" charset="-128"/>
        <a:cs typeface="ＭＳ Ｐゴシック" charset="-128"/>
      </a:defRPr>
    </a:lvl7pPr>
    <a:lvl8pPr marL="3200400" algn="l" defTabSz="914400" rtl="0" eaLnBrk="1" latinLnBrk="0" hangingPunct="1">
      <a:defRPr kern="1200">
        <a:solidFill>
          <a:schemeClr val="tx1"/>
        </a:solidFill>
        <a:latin typeface="Arial" charset="0"/>
        <a:ea typeface="ＭＳ Ｐゴシック" charset="-128"/>
        <a:cs typeface="ＭＳ Ｐゴシック" charset="-128"/>
      </a:defRPr>
    </a:lvl8pPr>
    <a:lvl9pPr marL="3657600" algn="l" defTabSz="914400"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3" autoAdjust="0"/>
    <p:restoredTop sz="77778" autoAdjust="0"/>
  </p:normalViewPr>
  <p:slideViewPr>
    <p:cSldViewPr snapToGrid="0">
      <p:cViewPr varScale="1">
        <p:scale>
          <a:sx n="59" d="100"/>
          <a:sy n="59" d="100"/>
        </p:scale>
        <p:origin x="77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ettl, Brady" userId="b4e2628e-69dd-42fd-9035-bbf2c3bfe30a" providerId="ADAL" clId="{6FF8915D-5F82-4669-9675-39DF0D054B00}"/>
    <pc:docChg chg="undo custSel addSld delSld modSld sldOrd">
      <pc:chgData name="Goettl, Brady" userId="b4e2628e-69dd-42fd-9035-bbf2c3bfe30a" providerId="ADAL" clId="{6FF8915D-5F82-4669-9675-39DF0D054B00}" dt="2025-11-05T18:40:22.820" v="374" actId="14100"/>
      <pc:docMkLst>
        <pc:docMk/>
      </pc:docMkLst>
      <pc:sldChg chg="del">
        <pc:chgData name="Goettl, Brady" userId="b4e2628e-69dd-42fd-9035-bbf2c3bfe30a" providerId="ADAL" clId="{6FF8915D-5F82-4669-9675-39DF0D054B00}" dt="2025-11-04T20:17:10.270" v="101" actId="47"/>
        <pc:sldMkLst>
          <pc:docMk/>
          <pc:sldMk cId="2300545031" sldId="257"/>
        </pc:sldMkLst>
      </pc:sldChg>
      <pc:sldChg chg="del">
        <pc:chgData name="Goettl, Brady" userId="b4e2628e-69dd-42fd-9035-bbf2c3bfe30a" providerId="ADAL" clId="{6FF8915D-5F82-4669-9675-39DF0D054B00}" dt="2025-11-04T20:49:37.652" v="328" actId="47"/>
        <pc:sldMkLst>
          <pc:docMk/>
          <pc:sldMk cId="3246148383" sldId="262"/>
        </pc:sldMkLst>
      </pc:sldChg>
      <pc:sldChg chg="del">
        <pc:chgData name="Goettl, Brady" userId="b4e2628e-69dd-42fd-9035-bbf2c3bfe30a" providerId="ADAL" clId="{6FF8915D-5F82-4669-9675-39DF0D054B00}" dt="2025-11-04T20:21:34.183" v="148" actId="47"/>
        <pc:sldMkLst>
          <pc:docMk/>
          <pc:sldMk cId="2109651232" sldId="263"/>
        </pc:sldMkLst>
      </pc:sldChg>
      <pc:sldChg chg="modSp mod ord">
        <pc:chgData name="Goettl, Brady" userId="b4e2628e-69dd-42fd-9035-bbf2c3bfe30a" providerId="ADAL" clId="{6FF8915D-5F82-4669-9675-39DF0D054B00}" dt="2025-11-05T18:38:16.193" v="368"/>
        <pc:sldMkLst>
          <pc:docMk/>
          <pc:sldMk cId="3686828187" sldId="264"/>
        </pc:sldMkLst>
        <pc:spChg chg="mod">
          <ac:chgData name="Goettl, Brady" userId="b4e2628e-69dd-42fd-9035-bbf2c3bfe30a" providerId="ADAL" clId="{6FF8915D-5F82-4669-9675-39DF0D054B00}" dt="2025-11-04T20:51:47.348" v="330" actId="1076"/>
          <ac:spMkLst>
            <pc:docMk/>
            <pc:sldMk cId="3686828187" sldId="264"/>
            <ac:spMk id="4" creationId="{E965A1E3-EF72-4444-A07E-90C0C74EC3FF}"/>
          </ac:spMkLst>
        </pc:spChg>
      </pc:sldChg>
      <pc:sldChg chg="del">
        <pc:chgData name="Goettl, Brady" userId="b4e2628e-69dd-42fd-9035-bbf2c3bfe30a" providerId="ADAL" clId="{6FF8915D-5F82-4669-9675-39DF0D054B00}" dt="2025-11-04T20:21:31.308" v="147" actId="47"/>
        <pc:sldMkLst>
          <pc:docMk/>
          <pc:sldMk cId="2218372286" sldId="267"/>
        </pc:sldMkLst>
      </pc:sldChg>
      <pc:sldChg chg="del">
        <pc:chgData name="Goettl, Brady" userId="b4e2628e-69dd-42fd-9035-bbf2c3bfe30a" providerId="ADAL" clId="{6FF8915D-5F82-4669-9675-39DF0D054B00}" dt="2025-11-04T20:18:25.364" v="102" actId="47"/>
        <pc:sldMkLst>
          <pc:docMk/>
          <pc:sldMk cId="2828038727" sldId="270"/>
        </pc:sldMkLst>
      </pc:sldChg>
      <pc:sldChg chg="del ord">
        <pc:chgData name="Goettl, Brady" userId="b4e2628e-69dd-42fd-9035-bbf2c3bfe30a" providerId="ADAL" clId="{6FF8915D-5F82-4669-9675-39DF0D054B00}" dt="2025-11-04T20:35:00.011" v="242" actId="47"/>
        <pc:sldMkLst>
          <pc:docMk/>
          <pc:sldMk cId="4107212814" sldId="286"/>
        </pc:sldMkLst>
      </pc:sldChg>
      <pc:sldChg chg="addSp delSp modSp del mod">
        <pc:chgData name="Goettl, Brady" userId="b4e2628e-69dd-42fd-9035-bbf2c3bfe30a" providerId="ADAL" clId="{6FF8915D-5F82-4669-9675-39DF0D054B00}" dt="2025-11-04T20:34:23.274" v="240" actId="47"/>
        <pc:sldMkLst>
          <pc:docMk/>
          <pc:sldMk cId="1759982346" sldId="289"/>
        </pc:sldMkLst>
        <pc:spChg chg="mod">
          <ac:chgData name="Goettl, Brady" userId="b4e2628e-69dd-42fd-9035-bbf2c3bfe30a" providerId="ADAL" clId="{6FF8915D-5F82-4669-9675-39DF0D054B00}" dt="2025-11-04T19:37:11.142" v="8"/>
          <ac:spMkLst>
            <pc:docMk/>
            <pc:sldMk cId="1759982346" sldId="289"/>
            <ac:spMk id="6" creationId="{3F6E1CBE-65DD-4B1B-B7F5-7C2AA7A7C93B}"/>
          </ac:spMkLst>
        </pc:spChg>
        <pc:picChg chg="del">
          <ac:chgData name="Goettl, Brady" userId="b4e2628e-69dd-42fd-9035-bbf2c3bfe30a" providerId="ADAL" clId="{6FF8915D-5F82-4669-9675-39DF0D054B00}" dt="2025-11-04T19:36:36.402" v="1" actId="478"/>
          <ac:picMkLst>
            <pc:docMk/>
            <pc:sldMk cId="1759982346" sldId="289"/>
            <ac:picMk id="2" creationId="{FB1FEF2B-7AA8-499A-8DA4-934F0C691970}"/>
          </ac:picMkLst>
        </pc:picChg>
        <pc:picChg chg="del">
          <ac:chgData name="Goettl, Brady" userId="b4e2628e-69dd-42fd-9035-bbf2c3bfe30a" providerId="ADAL" clId="{6FF8915D-5F82-4669-9675-39DF0D054B00}" dt="2025-11-04T19:36:45.408" v="4" actId="478"/>
          <ac:picMkLst>
            <pc:docMk/>
            <pc:sldMk cId="1759982346" sldId="289"/>
            <ac:picMk id="4" creationId="{F5A802D4-52B1-4519-B816-DB7191C73C93}"/>
          </ac:picMkLst>
        </pc:picChg>
        <pc:picChg chg="add mod">
          <ac:chgData name="Goettl, Brady" userId="b4e2628e-69dd-42fd-9035-bbf2c3bfe30a" providerId="ADAL" clId="{6FF8915D-5F82-4669-9675-39DF0D054B00}" dt="2025-11-04T19:39:35.649" v="98" actId="1076"/>
          <ac:picMkLst>
            <pc:docMk/>
            <pc:sldMk cId="1759982346" sldId="289"/>
            <ac:picMk id="5" creationId="{0BAAC303-939C-4653-BA1A-4F0572FE595B}"/>
          </ac:picMkLst>
        </pc:picChg>
        <pc:picChg chg="add mod">
          <ac:chgData name="Goettl, Brady" userId="b4e2628e-69dd-42fd-9035-bbf2c3bfe30a" providerId="ADAL" clId="{6FF8915D-5F82-4669-9675-39DF0D054B00}" dt="2025-11-04T19:39:38.241" v="99" actId="1076"/>
          <ac:picMkLst>
            <pc:docMk/>
            <pc:sldMk cId="1759982346" sldId="289"/>
            <ac:picMk id="7" creationId="{86FBA794-8B3C-445C-828F-3867156982BC}"/>
          </ac:picMkLst>
        </pc:picChg>
      </pc:sldChg>
      <pc:sldChg chg="addSp delSp modSp del mod">
        <pc:chgData name="Goettl, Brady" userId="b4e2628e-69dd-42fd-9035-bbf2c3bfe30a" providerId="ADAL" clId="{6FF8915D-5F82-4669-9675-39DF0D054B00}" dt="2025-11-04T20:34:25.451" v="241" actId="47"/>
        <pc:sldMkLst>
          <pc:docMk/>
          <pc:sldMk cId="743130239" sldId="290"/>
        </pc:sldMkLst>
        <pc:picChg chg="del">
          <ac:chgData name="Goettl, Brady" userId="b4e2628e-69dd-42fd-9035-bbf2c3bfe30a" providerId="ADAL" clId="{6FF8915D-5F82-4669-9675-39DF0D054B00}" dt="2025-11-04T19:38:00.601" v="9" actId="478"/>
          <ac:picMkLst>
            <pc:docMk/>
            <pc:sldMk cId="743130239" sldId="290"/>
            <ac:picMk id="2" creationId="{5558AADC-2A43-4753-B8D1-66FA85B2085B}"/>
          </ac:picMkLst>
        </pc:picChg>
        <pc:picChg chg="del">
          <ac:chgData name="Goettl, Brady" userId="b4e2628e-69dd-42fd-9035-bbf2c3bfe30a" providerId="ADAL" clId="{6FF8915D-5F82-4669-9675-39DF0D054B00}" dt="2025-11-04T19:38:01.801" v="10" actId="478"/>
          <ac:picMkLst>
            <pc:docMk/>
            <pc:sldMk cId="743130239" sldId="290"/>
            <ac:picMk id="3" creationId="{7804F828-DE99-45BE-907D-B00CC438E60D}"/>
          </ac:picMkLst>
        </pc:picChg>
        <pc:picChg chg="add mod">
          <ac:chgData name="Goettl, Brady" userId="b4e2628e-69dd-42fd-9035-bbf2c3bfe30a" providerId="ADAL" clId="{6FF8915D-5F82-4669-9675-39DF0D054B00}" dt="2025-11-04T19:39:28.456" v="97" actId="1076"/>
          <ac:picMkLst>
            <pc:docMk/>
            <pc:sldMk cId="743130239" sldId="290"/>
            <ac:picMk id="4" creationId="{79D4001D-3875-4EAC-96BD-7601E7910F70}"/>
          </ac:picMkLst>
        </pc:picChg>
        <pc:picChg chg="add mod">
          <ac:chgData name="Goettl, Brady" userId="b4e2628e-69dd-42fd-9035-bbf2c3bfe30a" providerId="ADAL" clId="{6FF8915D-5F82-4669-9675-39DF0D054B00}" dt="2025-11-04T19:39:17.923" v="73" actId="1076"/>
          <ac:picMkLst>
            <pc:docMk/>
            <pc:sldMk cId="743130239" sldId="290"/>
            <ac:picMk id="6" creationId="{ADE63F02-F498-4CAF-830D-9A13CB6CF321}"/>
          </ac:picMkLst>
        </pc:picChg>
      </pc:sldChg>
      <pc:sldChg chg="modSp modAnim modNotes modNotesTx">
        <pc:chgData name="Goettl, Brady" userId="b4e2628e-69dd-42fd-9035-bbf2c3bfe30a" providerId="ADAL" clId="{6FF8915D-5F82-4669-9675-39DF0D054B00}" dt="2025-11-04T20:47:17.550" v="326" actId="20577"/>
        <pc:sldMkLst>
          <pc:docMk/>
          <pc:sldMk cId="3710108842" sldId="291"/>
        </pc:sldMkLst>
        <pc:spChg chg="mod">
          <ac:chgData name="Goettl, Brady" userId="b4e2628e-69dd-42fd-9035-bbf2c3bfe30a" providerId="ADAL" clId="{6FF8915D-5F82-4669-9675-39DF0D054B00}" dt="2025-11-04T20:46:08.170" v="288" actId="20577"/>
          <ac:spMkLst>
            <pc:docMk/>
            <pc:sldMk cId="3710108842" sldId="291"/>
            <ac:spMk id="3" creationId="{D515061F-7C15-4708-A3A7-BE108723A074}"/>
          </ac:spMkLst>
        </pc:spChg>
      </pc:sldChg>
      <pc:sldChg chg="del">
        <pc:chgData name="Goettl, Brady" userId="b4e2628e-69dd-42fd-9035-bbf2c3bfe30a" providerId="ADAL" clId="{6FF8915D-5F82-4669-9675-39DF0D054B00}" dt="2025-11-04T20:23:18.594" v="152" actId="47"/>
        <pc:sldMkLst>
          <pc:docMk/>
          <pc:sldMk cId="448229895" sldId="295"/>
        </pc:sldMkLst>
      </pc:sldChg>
      <pc:sldChg chg="del">
        <pc:chgData name="Goettl, Brady" userId="b4e2628e-69dd-42fd-9035-bbf2c3bfe30a" providerId="ADAL" clId="{6FF8915D-5F82-4669-9675-39DF0D054B00}" dt="2025-11-04T19:35:25.585" v="0" actId="47"/>
        <pc:sldMkLst>
          <pc:docMk/>
          <pc:sldMk cId="2086949323" sldId="297"/>
        </pc:sldMkLst>
      </pc:sldChg>
      <pc:sldChg chg="modSp">
        <pc:chgData name="Goettl, Brady" userId="b4e2628e-69dd-42fd-9035-bbf2c3bfe30a" providerId="ADAL" clId="{6FF8915D-5F82-4669-9675-39DF0D054B00}" dt="2025-11-04T20:49:10.464" v="327" actId="20577"/>
        <pc:sldMkLst>
          <pc:docMk/>
          <pc:sldMk cId="2804133805" sldId="303"/>
        </pc:sldMkLst>
        <pc:spChg chg="mod">
          <ac:chgData name="Goettl, Brady" userId="b4e2628e-69dd-42fd-9035-bbf2c3bfe30a" providerId="ADAL" clId="{6FF8915D-5F82-4669-9675-39DF0D054B00}" dt="2025-11-04T20:49:10.464" v="327" actId="20577"/>
          <ac:spMkLst>
            <pc:docMk/>
            <pc:sldMk cId="2804133805" sldId="303"/>
            <ac:spMk id="3" creationId="{46EAD5CB-5F3C-4587-87B6-CBD7DF599031}"/>
          </ac:spMkLst>
        </pc:spChg>
      </pc:sldChg>
      <pc:sldChg chg="add">
        <pc:chgData name="Goettl, Brady" userId="b4e2628e-69dd-42fd-9035-bbf2c3bfe30a" providerId="ADAL" clId="{6FF8915D-5F82-4669-9675-39DF0D054B00}" dt="2025-11-04T20:17:08.988" v="100"/>
        <pc:sldMkLst>
          <pc:docMk/>
          <pc:sldMk cId="0" sldId="305"/>
        </pc:sldMkLst>
      </pc:sldChg>
      <pc:sldChg chg="add">
        <pc:chgData name="Goettl, Brady" userId="b4e2628e-69dd-42fd-9035-bbf2c3bfe30a" providerId="ADAL" clId="{6FF8915D-5F82-4669-9675-39DF0D054B00}" dt="2025-11-04T20:51:29.004" v="329"/>
        <pc:sldMkLst>
          <pc:docMk/>
          <pc:sldMk cId="2714951251" sldId="310"/>
        </pc:sldMkLst>
      </pc:sldChg>
      <pc:sldChg chg="add">
        <pc:chgData name="Goettl, Brady" userId="b4e2628e-69dd-42fd-9035-bbf2c3bfe30a" providerId="ADAL" clId="{6FF8915D-5F82-4669-9675-39DF0D054B00}" dt="2025-11-04T20:34:04.492" v="238"/>
        <pc:sldMkLst>
          <pc:docMk/>
          <pc:sldMk cId="1793802069" sldId="313"/>
        </pc:sldMkLst>
      </pc:sldChg>
      <pc:sldChg chg="add">
        <pc:chgData name="Goettl, Brady" userId="b4e2628e-69dd-42fd-9035-bbf2c3bfe30a" providerId="ADAL" clId="{6FF8915D-5F82-4669-9675-39DF0D054B00}" dt="2025-11-04T20:34:16.629" v="239"/>
        <pc:sldMkLst>
          <pc:docMk/>
          <pc:sldMk cId="4127407583" sldId="314"/>
        </pc:sldMkLst>
      </pc:sldChg>
      <pc:sldChg chg="add ord">
        <pc:chgData name="Goettl, Brady" userId="b4e2628e-69dd-42fd-9035-bbf2c3bfe30a" providerId="ADAL" clId="{6FF8915D-5F82-4669-9675-39DF0D054B00}" dt="2025-11-04T20:33:39.408" v="237"/>
        <pc:sldMkLst>
          <pc:docMk/>
          <pc:sldMk cId="2736863574" sldId="320"/>
        </pc:sldMkLst>
      </pc:sldChg>
      <pc:sldChg chg="add ord">
        <pc:chgData name="Goettl, Brady" userId="b4e2628e-69dd-42fd-9035-bbf2c3bfe30a" providerId="ADAL" clId="{6FF8915D-5F82-4669-9675-39DF0D054B00}" dt="2025-11-04T20:38:28.169" v="245"/>
        <pc:sldMkLst>
          <pc:docMk/>
          <pc:sldMk cId="457046871" sldId="321"/>
        </pc:sldMkLst>
      </pc:sldChg>
      <pc:sldChg chg="add">
        <pc:chgData name="Goettl, Brady" userId="b4e2628e-69dd-42fd-9035-bbf2c3bfe30a" providerId="ADAL" clId="{6FF8915D-5F82-4669-9675-39DF0D054B00}" dt="2025-11-04T20:38:18.440" v="243"/>
        <pc:sldMkLst>
          <pc:docMk/>
          <pc:sldMk cId="1387199961" sldId="324"/>
        </pc:sldMkLst>
      </pc:sldChg>
      <pc:sldChg chg="addSp delSp modSp mod modAnim">
        <pc:chgData name="Goettl, Brady" userId="b4e2628e-69dd-42fd-9035-bbf2c3bfe30a" providerId="ADAL" clId="{6FF8915D-5F82-4669-9675-39DF0D054B00}" dt="2025-11-04T20:55:18.419" v="344"/>
        <pc:sldMkLst>
          <pc:docMk/>
          <pc:sldMk cId="3175926193" sldId="718"/>
        </pc:sldMkLst>
        <pc:spChg chg="add mod">
          <ac:chgData name="Goettl, Brady" userId="b4e2628e-69dd-42fd-9035-bbf2c3bfe30a" providerId="ADAL" clId="{6FF8915D-5F82-4669-9675-39DF0D054B00}" dt="2025-11-04T20:54:53.717" v="342" actId="1076"/>
          <ac:spMkLst>
            <pc:docMk/>
            <pc:sldMk cId="3175926193" sldId="718"/>
            <ac:spMk id="4" creationId="{8B611826-F79F-4141-89DA-517BDA5CD165}"/>
          </ac:spMkLst>
        </pc:spChg>
        <pc:graphicFrameChg chg="mod">
          <ac:chgData name="Goettl, Brady" userId="b4e2628e-69dd-42fd-9035-bbf2c3bfe30a" providerId="ADAL" clId="{6FF8915D-5F82-4669-9675-39DF0D054B00}" dt="2025-11-04T20:53:29.713" v="340"/>
          <ac:graphicFrameMkLst>
            <pc:docMk/>
            <pc:sldMk cId="3175926193" sldId="718"/>
            <ac:graphicFrameMk id="5" creationId="{DC531D42-81EB-408A-9651-FAF57D744560}"/>
          </ac:graphicFrameMkLst>
        </pc:graphicFrameChg>
        <pc:picChg chg="add del mod">
          <ac:chgData name="Goettl, Brady" userId="b4e2628e-69dd-42fd-9035-bbf2c3bfe30a" providerId="ADAL" clId="{6FF8915D-5F82-4669-9675-39DF0D054B00}" dt="2025-11-04T20:52:13.009" v="334"/>
          <ac:picMkLst>
            <pc:docMk/>
            <pc:sldMk cId="3175926193" sldId="718"/>
            <ac:picMk id="2" creationId="{640CD833-A222-4D53-A95E-DB764A777A71}"/>
          </ac:picMkLst>
        </pc:picChg>
      </pc:sldChg>
      <pc:sldChg chg="modSp mod">
        <pc:chgData name="Goettl, Brady" userId="b4e2628e-69dd-42fd-9035-bbf2c3bfe30a" providerId="ADAL" clId="{6FF8915D-5F82-4669-9675-39DF0D054B00}" dt="2025-11-04T20:20:52.093" v="132" actId="20577"/>
        <pc:sldMkLst>
          <pc:docMk/>
          <pc:sldMk cId="2826527268" sldId="719"/>
        </pc:sldMkLst>
        <pc:spChg chg="mod">
          <ac:chgData name="Goettl, Brady" userId="b4e2628e-69dd-42fd-9035-bbf2c3bfe30a" providerId="ADAL" clId="{6FF8915D-5F82-4669-9675-39DF0D054B00}" dt="2025-11-04T20:20:52.093" v="132" actId="20577"/>
          <ac:spMkLst>
            <pc:docMk/>
            <pc:sldMk cId="2826527268" sldId="719"/>
            <ac:spMk id="2" creationId="{B191EB07-EAAC-4732-A31C-7403CCEF4F1C}"/>
          </ac:spMkLst>
        </pc:spChg>
      </pc:sldChg>
      <pc:sldChg chg="modSp mod">
        <pc:chgData name="Goettl, Brady" userId="b4e2628e-69dd-42fd-9035-bbf2c3bfe30a" providerId="ADAL" clId="{6FF8915D-5F82-4669-9675-39DF0D054B00}" dt="2025-11-04T20:20:59.965" v="140" actId="20577"/>
        <pc:sldMkLst>
          <pc:docMk/>
          <pc:sldMk cId="3396580774" sldId="721"/>
        </pc:sldMkLst>
        <pc:spChg chg="mod">
          <ac:chgData name="Goettl, Brady" userId="b4e2628e-69dd-42fd-9035-bbf2c3bfe30a" providerId="ADAL" clId="{6FF8915D-5F82-4669-9675-39DF0D054B00}" dt="2025-11-04T20:20:59.965" v="140" actId="20577"/>
          <ac:spMkLst>
            <pc:docMk/>
            <pc:sldMk cId="3396580774" sldId="721"/>
            <ac:spMk id="2" creationId="{B191EB07-EAAC-4732-A31C-7403CCEF4F1C}"/>
          </ac:spMkLst>
        </pc:spChg>
      </pc:sldChg>
      <pc:sldChg chg="modSp mod">
        <pc:chgData name="Goettl, Brady" userId="b4e2628e-69dd-42fd-9035-bbf2c3bfe30a" providerId="ADAL" clId="{6FF8915D-5F82-4669-9675-39DF0D054B00}" dt="2025-11-04T20:21:09.294" v="146" actId="20577"/>
        <pc:sldMkLst>
          <pc:docMk/>
          <pc:sldMk cId="1279535803" sldId="722"/>
        </pc:sldMkLst>
        <pc:spChg chg="mod">
          <ac:chgData name="Goettl, Brady" userId="b4e2628e-69dd-42fd-9035-bbf2c3bfe30a" providerId="ADAL" clId="{6FF8915D-5F82-4669-9675-39DF0D054B00}" dt="2025-11-04T20:21:09.294" v="146" actId="20577"/>
          <ac:spMkLst>
            <pc:docMk/>
            <pc:sldMk cId="1279535803" sldId="722"/>
            <ac:spMk id="2" creationId="{B191EB07-EAAC-4732-A31C-7403CCEF4F1C}"/>
          </ac:spMkLst>
        </pc:spChg>
      </pc:sldChg>
      <pc:sldChg chg="addSp delSp modSp new mod">
        <pc:chgData name="Goettl, Brady" userId="b4e2628e-69dd-42fd-9035-bbf2c3bfe30a" providerId="ADAL" clId="{6FF8915D-5F82-4669-9675-39DF0D054B00}" dt="2025-11-04T20:31:27.237" v="192" actId="1076"/>
        <pc:sldMkLst>
          <pc:docMk/>
          <pc:sldMk cId="3200153285" sldId="735"/>
        </pc:sldMkLst>
        <pc:spChg chg="del mod">
          <ac:chgData name="Goettl, Brady" userId="b4e2628e-69dd-42fd-9035-bbf2c3bfe30a" providerId="ADAL" clId="{6FF8915D-5F82-4669-9675-39DF0D054B00}" dt="2025-11-04T20:30:59.717" v="182" actId="478"/>
          <ac:spMkLst>
            <pc:docMk/>
            <pc:sldMk cId="3200153285" sldId="735"/>
            <ac:spMk id="2" creationId="{5C6BE300-07EA-42FA-8130-67AE3EA93265}"/>
          </ac:spMkLst>
        </pc:spChg>
        <pc:spChg chg="del">
          <ac:chgData name="Goettl, Brady" userId="b4e2628e-69dd-42fd-9035-bbf2c3bfe30a" providerId="ADAL" clId="{6FF8915D-5F82-4669-9675-39DF0D054B00}" dt="2025-11-04T20:26:59.599" v="153"/>
          <ac:spMkLst>
            <pc:docMk/>
            <pc:sldMk cId="3200153285" sldId="735"/>
            <ac:spMk id="3" creationId="{D74580CF-DA01-4AF8-9065-374E83009A88}"/>
          </ac:spMkLst>
        </pc:spChg>
        <pc:spChg chg="add del mod">
          <ac:chgData name="Goettl, Brady" userId="b4e2628e-69dd-42fd-9035-bbf2c3bfe30a" providerId="ADAL" clId="{6FF8915D-5F82-4669-9675-39DF0D054B00}" dt="2025-11-04T20:31:02.028" v="183" actId="478"/>
          <ac:spMkLst>
            <pc:docMk/>
            <pc:sldMk cId="3200153285" sldId="735"/>
            <ac:spMk id="8" creationId="{04336E4C-4A5E-48D0-9B0E-543FDDB76C79}"/>
          </ac:spMkLst>
        </pc:spChg>
        <pc:picChg chg="add mod">
          <ac:chgData name="Goettl, Brady" userId="b4e2628e-69dd-42fd-9035-bbf2c3bfe30a" providerId="ADAL" clId="{6FF8915D-5F82-4669-9675-39DF0D054B00}" dt="2025-11-04T20:31:27.237" v="192" actId="1076"/>
          <ac:picMkLst>
            <pc:docMk/>
            <pc:sldMk cId="3200153285" sldId="735"/>
            <ac:picMk id="5" creationId="{2A737C01-FF1C-4779-8F17-2F4C86144D2A}"/>
          </ac:picMkLst>
        </pc:picChg>
        <pc:picChg chg="add mod">
          <ac:chgData name="Goettl, Brady" userId="b4e2628e-69dd-42fd-9035-bbf2c3bfe30a" providerId="ADAL" clId="{6FF8915D-5F82-4669-9675-39DF0D054B00}" dt="2025-11-04T20:31:20.896" v="191" actId="1076"/>
          <ac:picMkLst>
            <pc:docMk/>
            <pc:sldMk cId="3200153285" sldId="735"/>
            <ac:picMk id="7" creationId="{358B0F34-B565-4033-8F79-C7AA119C4705}"/>
          </ac:picMkLst>
        </pc:picChg>
      </pc:sldChg>
      <pc:sldChg chg="add ord">
        <pc:chgData name="Goettl, Brady" userId="b4e2628e-69dd-42fd-9035-bbf2c3bfe30a" providerId="ADAL" clId="{6FF8915D-5F82-4669-9675-39DF0D054B00}" dt="2025-11-04T20:29:51.613" v="171"/>
        <pc:sldMkLst>
          <pc:docMk/>
          <pc:sldMk cId="2795152748" sldId="736"/>
        </pc:sldMkLst>
      </pc:sldChg>
      <pc:sldChg chg="addSp delSp modSp add mod">
        <pc:chgData name="Goettl, Brady" userId="b4e2628e-69dd-42fd-9035-bbf2c3bfe30a" providerId="ADAL" clId="{6FF8915D-5F82-4669-9675-39DF0D054B00}" dt="2025-11-04T20:32:48.755" v="233" actId="1076"/>
        <pc:sldMkLst>
          <pc:docMk/>
          <pc:sldMk cId="173139185" sldId="737"/>
        </pc:sldMkLst>
        <pc:spChg chg="del">
          <ac:chgData name="Goettl, Brady" userId="b4e2628e-69dd-42fd-9035-bbf2c3bfe30a" providerId="ADAL" clId="{6FF8915D-5F82-4669-9675-39DF0D054B00}" dt="2025-11-04T20:32:23.781" v="213" actId="478"/>
          <ac:spMkLst>
            <pc:docMk/>
            <pc:sldMk cId="173139185" sldId="737"/>
            <ac:spMk id="2" creationId="{5C6BE300-07EA-42FA-8130-67AE3EA93265}"/>
          </ac:spMkLst>
        </pc:spChg>
        <pc:spChg chg="add del mod">
          <ac:chgData name="Goettl, Brady" userId="b4e2628e-69dd-42fd-9035-bbf2c3bfe30a" providerId="ADAL" clId="{6FF8915D-5F82-4669-9675-39DF0D054B00}" dt="2025-11-04T20:27:41.938" v="166"/>
          <ac:spMkLst>
            <pc:docMk/>
            <pc:sldMk cId="173139185" sldId="737"/>
            <ac:spMk id="3" creationId="{F246D1F8-0B43-44AB-9919-BC78225A0AEA}"/>
          </ac:spMkLst>
        </pc:spChg>
        <pc:spChg chg="add del mod">
          <ac:chgData name="Goettl, Brady" userId="b4e2628e-69dd-42fd-9035-bbf2c3bfe30a" providerId="ADAL" clId="{6FF8915D-5F82-4669-9675-39DF0D054B00}" dt="2025-11-04T20:32:25.469" v="214" actId="478"/>
          <ac:spMkLst>
            <pc:docMk/>
            <pc:sldMk cId="173139185" sldId="737"/>
            <ac:spMk id="10" creationId="{6E54860E-620D-4181-B22E-72213BD5921F}"/>
          </ac:spMkLst>
        </pc:spChg>
        <pc:picChg chg="del">
          <ac:chgData name="Goettl, Brady" userId="b4e2628e-69dd-42fd-9035-bbf2c3bfe30a" providerId="ADAL" clId="{6FF8915D-5F82-4669-9675-39DF0D054B00}" dt="2025-11-04T20:27:19.634" v="158" actId="478"/>
          <ac:picMkLst>
            <pc:docMk/>
            <pc:sldMk cId="173139185" sldId="737"/>
            <ac:picMk id="5" creationId="{2A737C01-FF1C-4779-8F17-2F4C86144D2A}"/>
          </ac:picMkLst>
        </pc:picChg>
        <pc:picChg chg="add mod">
          <ac:chgData name="Goettl, Brady" userId="b4e2628e-69dd-42fd-9035-bbf2c3bfe30a" providerId="ADAL" clId="{6FF8915D-5F82-4669-9675-39DF0D054B00}" dt="2025-11-04T20:32:48.755" v="233" actId="1076"/>
          <ac:picMkLst>
            <pc:docMk/>
            <pc:sldMk cId="173139185" sldId="737"/>
            <ac:picMk id="6" creationId="{BAC39725-D9E3-43B4-9929-A536EEAA2BFD}"/>
          </ac:picMkLst>
        </pc:picChg>
        <pc:picChg chg="del">
          <ac:chgData name="Goettl, Brady" userId="b4e2628e-69dd-42fd-9035-bbf2c3bfe30a" providerId="ADAL" clId="{6FF8915D-5F82-4669-9675-39DF0D054B00}" dt="2025-11-04T20:27:21.475" v="159" actId="478"/>
          <ac:picMkLst>
            <pc:docMk/>
            <pc:sldMk cId="173139185" sldId="737"/>
            <ac:picMk id="7" creationId="{358B0F34-B565-4033-8F79-C7AA119C4705}"/>
          </ac:picMkLst>
        </pc:picChg>
        <pc:picChg chg="add mod">
          <ac:chgData name="Goettl, Brady" userId="b4e2628e-69dd-42fd-9035-bbf2c3bfe30a" providerId="ADAL" clId="{6FF8915D-5F82-4669-9675-39DF0D054B00}" dt="2025-11-04T20:32:45.234" v="232" actId="1076"/>
          <ac:picMkLst>
            <pc:docMk/>
            <pc:sldMk cId="173139185" sldId="737"/>
            <ac:picMk id="9" creationId="{C187120C-1C68-4778-AAD3-181D244FAD2E}"/>
          </ac:picMkLst>
        </pc:picChg>
      </pc:sldChg>
      <pc:sldChg chg="addSp delSp modSp add mod ord">
        <pc:chgData name="Goettl, Brady" userId="b4e2628e-69dd-42fd-9035-bbf2c3bfe30a" providerId="ADAL" clId="{6FF8915D-5F82-4669-9675-39DF0D054B00}" dt="2025-11-04T20:32:13.775" v="212" actId="1076"/>
        <pc:sldMkLst>
          <pc:docMk/>
          <pc:sldMk cId="3698711593" sldId="738"/>
        </pc:sldMkLst>
        <pc:spChg chg="del">
          <ac:chgData name="Goettl, Brady" userId="b4e2628e-69dd-42fd-9035-bbf2c3bfe30a" providerId="ADAL" clId="{6FF8915D-5F82-4669-9675-39DF0D054B00}" dt="2025-11-04T20:31:50.597" v="194" actId="478"/>
          <ac:spMkLst>
            <pc:docMk/>
            <pc:sldMk cId="3698711593" sldId="738"/>
            <ac:spMk id="2" creationId="{5C6BE300-07EA-42FA-8130-67AE3EA93265}"/>
          </ac:spMkLst>
        </pc:spChg>
        <pc:spChg chg="del">
          <ac:chgData name="Goettl, Brady" userId="b4e2628e-69dd-42fd-9035-bbf2c3bfe30a" providerId="ADAL" clId="{6FF8915D-5F82-4669-9675-39DF0D054B00}" dt="2025-11-04T20:27:27.844" v="161"/>
          <ac:spMkLst>
            <pc:docMk/>
            <pc:sldMk cId="3698711593" sldId="738"/>
            <ac:spMk id="3" creationId="{F246D1F8-0B43-44AB-9919-BC78225A0AEA}"/>
          </ac:spMkLst>
        </pc:spChg>
        <pc:spChg chg="add del mod">
          <ac:chgData name="Goettl, Brady" userId="b4e2628e-69dd-42fd-9035-bbf2c3bfe30a" providerId="ADAL" clId="{6FF8915D-5F82-4669-9675-39DF0D054B00}" dt="2025-11-04T20:31:52.757" v="195" actId="478"/>
          <ac:spMkLst>
            <pc:docMk/>
            <pc:sldMk cId="3698711593" sldId="738"/>
            <ac:spMk id="8" creationId="{B3233517-2F24-4D0B-8439-2588B982D490}"/>
          </ac:spMkLst>
        </pc:spChg>
        <pc:picChg chg="add mod">
          <ac:chgData name="Goettl, Brady" userId="b4e2628e-69dd-42fd-9035-bbf2c3bfe30a" providerId="ADAL" clId="{6FF8915D-5F82-4669-9675-39DF0D054B00}" dt="2025-11-04T20:32:13.775" v="212" actId="1076"/>
          <ac:picMkLst>
            <pc:docMk/>
            <pc:sldMk cId="3698711593" sldId="738"/>
            <ac:picMk id="5" creationId="{C5D389B0-027B-4D18-A981-B4DA203F2915}"/>
          </ac:picMkLst>
        </pc:picChg>
        <pc:picChg chg="add mod">
          <ac:chgData name="Goettl, Brady" userId="b4e2628e-69dd-42fd-9035-bbf2c3bfe30a" providerId="ADAL" clId="{6FF8915D-5F82-4669-9675-39DF0D054B00}" dt="2025-11-04T20:32:09.165" v="211" actId="1076"/>
          <ac:picMkLst>
            <pc:docMk/>
            <pc:sldMk cId="3698711593" sldId="738"/>
            <ac:picMk id="7" creationId="{134AEA6F-B26A-4351-B9AD-5D47DF3474F0}"/>
          </ac:picMkLst>
        </pc:picChg>
      </pc:sldChg>
      <pc:sldChg chg="addSp delSp modSp new mod">
        <pc:chgData name="Goettl, Brady" userId="b4e2628e-69dd-42fd-9035-bbf2c3bfe30a" providerId="ADAL" clId="{6FF8915D-5F82-4669-9675-39DF0D054B00}" dt="2025-11-05T18:40:22.820" v="374" actId="14100"/>
        <pc:sldMkLst>
          <pc:docMk/>
          <pc:sldMk cId="2946412274" sldId="739"/>
        </pc:sldMkLst>
        <pc:spChg chg="add mod">
          <ac:chgData name="Goettl, Brady" userId="b4e2628e-69dd-42fd-9035-bbf2c3bfe30a" providerId="ADAL" clId="{6FF8915D-5F82-4669-9675-39DF0D054B00}" dt="2025-11-05T18:40:22.820" v="374" actId="14100"/>
          <ac:spMkLst>
            <pc:docMk/>
            <pc:sldMk cId="2946412274" sldId="739"/>
            <ac:spMk id="6" creationId="{13B105FE-A223-4AD3-A83A-B1B798FE62C7}"/>
          </ac:spMkLst>
        </pc:spChg>
        <pc:picChg chg="add del mod">
          <ac:chgData name="Goettl, Brady" userId="b4e2628e-69dd-42fd-9035-bbf2c3bfe30a" providerId="ADAL" clId="{6FF8915D-5F82-4669-9675-39DF0D054B00}" dt="2025-11-05T13:43:56.407" v="357" actId="478"/>
          <ac:picMkLst>
            <pc:docMk/>
            <pc:sldMk cId="2946412274" sldId="739"/>
            <ac:picMk id="3" creationId="{2E6A23A6-11F9-4C89-86F9-76970EADF60F}"/>
          </ac:picMkLst>
        </pc:picChg>
        <pc:picChg chg="add mod">
          <ac:chgData name="Goettl, Brady" userId="b4e2628e-69dd-42fd-9035-bbf2c3bfe30a" providerId="ADAL" clId="{6FF8915D-5F82-4669-9675-39DF0D054B00}" dt="2025-11-05T13:44:03.637" v="360" actId="1076"/>
          <ac:picMkLst>
            <pc:docMk/>
            <pc:sldMk cId="2946412274" sldId="739"/>
            <ac:picMk id="5" creationId="{B1274ADB-51E9-4C46-899F-D821046F4169}"/>
          </ac:picMkLst>
        </pc:picChg>
      </pc:sldChg>
      <pc:sldChg chg="delSp modSp add mod">
        <pc:chgData name="Goettl, Brady" userId="b4e2628e-69dd-42fd-9035-bbf2c3bfe30a" providerId="ADAL" clId="{6FF8915D-5F82-4669-9675-39DF0D054B00}" dt="2025-11-05T13:44:23.053" v="366" actId="1076"/>
        <pc:sldMkLst>
          <pc:docMk/>
          <pc:sldMk cId="310708239" sldId="740"/>
        </pc:sldMkLst>
        <pc:picChg chg="mod">
          <ac:chgData name="Goettl, Brady" userId="b4e2628e-69dd-42fd-9035-bbf2c3bfe30a" providerId="ADAL" clId="{6FF8915D-5F82-4669-9675-39DF0D054B00}" dt="2025-11-05T13:44:23.053" v="366" actId="1076"/>
          <ac:picMkLst>
            <pc:docMk/>
            <pc:sldMk cId="310708239" sldId="740"/>
            <ac:picMk id="3" creationId="{2E6A23A6-11F9-4C89-86F9-76970EADF60F}"/>
          </ac:picMkLst>
        </pc:picChg>
        <pc:picChg chg="del">
          <ac:chgData name="Goettl, Brady" userId="b4e2628e-69dd-42fd-9035-bbf2c3bfe30a" providerId="ADAL" clId="{6FF8915D-5F82-4669-9675-39DF0D054B00}" dt="2025-11-05T13:44:11.142" v="361" actId="478"/>
          <ac:picMkLst>
            <pc:docMk/>
            <pc:sldMk cId="310708239" sldId="740"/>
            <ac:picMk id="5" creationId="{B1274ADB-51E9-4C46-899F-D821046F4169}"/>
          </ac:picMkLst>
        </pc:picChg>
      </pc:sldChg>
    </pc:docChg>
  </pc:docChgLst>
  <pc:docChgLst>
    <pc:chgData name="Goettl, Brady" userId="b4e2628e-69dd-42fd-9035-bbf2c3bfe30a" providerId="ADAL" clId="{37E2C8A3-A6BC-4594-A4C5-4AD88374523F}"/>
    <pc:docChg chg="undo custSel addSld delSld modSld">
      <pc:chgData name="Goettl, Brady" userId="b4e2628e-69dd-42fd-9035-bbf2c3bfe30a" providerId="ADAL" clId="{37E2C8A3-A6BC-4594-A4C5-4AD88374523F}" dt="2025-11-01T15:25:11.854" v="152" actId="20577"/>
      <pc:docMkLst>
        <pc:docMk/>
      </pc:docMkLst>
      <pc:sldChg chg="del">
        <pc:chgData name="Goettl, Brady" userId="b4e2628e-69dd-42fd-9035-bbf2c3bfe30a" providerId="ADAL" clId="{37E2C8A3-A6BC-4594-A4C5-4AD88374523F}" dt="2025-11-01T15:12:52.980" v="66" actId="47"/>
        <pc:sldMkLst>
          <pc:docMk/>
          <pc:sldMk cId="2191579675" sldId="260"/>
        </pc:sldMkLst>
      </pc:sldChg>
      <pc:sldChg chg="del">
        <pc:chgData name="Goettl, Brady" userId="b4e2628e-69dd-42fd-9035-bbf2c3bfe30a" providerId="ADAL" clId="{37E2C8A3-A6BC-4594-A4C5-4AD88374523F}" dt="2025-11-01T15:14:02.192" v="90" actId="47"/>
        <pc:sldMkLst>
          <pc:docMk/>
          <pc:sldMk cId="3974260836" sldId="265"/>
        </pc:sldMkLst>
      </pc:sldChg>
      <pc:sldChg chg="del">
        <pc:chgData name="Goettl, Brady" userId="b4e2628e-69dd-42fd-9035-bbf2c3bfe30a" providerId="ADAL" clId="{37E2C8A3-A6BC-4594-A4C5-4AD88374523F}" dt="2025-11-01T15:14:11.882" v="91" actId="47"/>
        <pc:sldMkLst>
          <pc:docMk/>
          <pc:sldMk cId="2536212860" sldId="266"/>
        </pc:sldMkLst>
      </pc:sldChg>
      <pc:sldChg chg="del">
        <pc:chgData name="Goettl, Brady" userId="b4e2628e-69dd-42fd-9035-bbf2c3bfe30a" providerId="ADAL" clId="{37E2C8A3-A6BC-4594-A4C5-4AD88374523F}" dt="2025-11-01T15:14:14.943" v="92" actId="47"/>
        <pc:sldMkLst>
          <pc:docMk/>
          <pc:sldMk cId="2269582424" sldId="268"/>
        </pc:sldMkLst>
      </pc:sldChg>
      <pc:sldChg chg="del">
        <pc:chgData name="Goettl, Brady" userId="b4e2628e-69dd-42fd-9035-bbf2c3bfe30a" providerId="ADAL" clId="{37E2C8A3-A6BC-4594-A4C5-4AD88374523F}" dt="2025-11-01T15:14:19.194" v="93" actId="47"/>
        <pc:sldMkLst>
          <pc:docMk/>
          <pc:sldMk cId="1642764837" sldId="269"/>
        </pc:sldMkLst>
      </pc:sldChg>
      <pc:sldChg chg="del">
        <pc:chgData name="Goettl, Brady" userId="b4e2628e-69dd-42fd-9035-bbf2c3bfe30a" providerId="ADAL" clId="{37E2C8A3-A6BC-4594-A4C5-4AD88374523F}" dt="2025-11-01T15:12:49.083" v="65" actId="47"/>
        <pc:sldMkLst>
          <pc:docMk/>
          <pc:sldMk cId="3731665579" sldId="292"/>
        </pc:sldMkLst>
      </pc:sldChg>
      <pc:sldChg chg="del">
        <pc:chgData name="Goettl, Brady" userId="b4e2628e-69dd-42fd-9035-bbf2c3bfe30a" providerId="ADAL" clId="{37E2C8A3-A6BC-4594-A4C5-4AD88374523F}" dt="2025-11-01T15:12:53.940" v="67" actId="47"/>
        <pc:sldMkLst>
          <pc:docMk/>
          <pc:sldMk cId="75589937" sldId="293"/>
        </pc:sldMkLst>
      </pc:sldChg>
      <pc:sldChg chg="del">
        <pc:chgData name="Goettl, Brady" userId="b4e2628e-69dd-42fd-9035-bbf2c3bfe30a" providerId="ADAL" clId="{37E2C8A3-A6BC-4594-A4C5-4AD88374523F}" dt="2025-11-01T15:12:55.144" v="68" actId="47"/>
        <pc:sldMkLst>
          <pc:docMk/>
          <pc:sldMk cId="2731743593" sldId="294"/>
        </pc:sldMkLst>
      </pc:sldChg>
      <pc:sldChg chg="addSp delSp modSp modAnim">
        <pc:chgData name="Goettl, Brady" userId="b4e2628e-69dd-42fd-9035-bbf2c3bfe30a" providerId="ADAL" clId="{37E2C8A3-A6BC-4594-A4C5-4AD88374523F}" dt="2025-11-01T15:25:11.854" v="152" actId="20577"/>
        <pc:sldMkLst>
          <pc:docMk/>
          <pc:sldMk cId="2804133805" sldId="303"/>
        </pc:sldMkLst>
        <pc:spChg chg="add del mod">
          <ac:chgData name="Goettl, Brady" userId="b4e2628e-69dd-42fd-9035-bbf2c3bfe30a" providerId="ADAL" clId="{37E2C8A3-A6BC-4594-A4C5-4AD88374523F}" dt="2025-11-01T15:13:10.717" v="70" actId="478"/>
          <ac:spMkLst>
            <pc:docMk/>
            <pc:sldMk cId="2804133805" sldId="303"/>
            <ac:spMk id="2" creationId="{16B650E1-8B22-481E-A04F-5D6F15AE96C6}"/>
          </ac:spMkLst>
        </pc:spChg>
        <pc:spChg chg="add del mod">
          <ac:chgData name="Goettl, Brady" userId="b4e2628e-69dd-42fd-9035-bbf2c3bfe30a" providerId="ADAL" clId="{37E2C8A3-A6BC-4594-A4C5-4AD88374523F}" dt="2025-11-01T15:25:11.854" v="152" actId="20577"/>
          <ac:spMkLst>
            <pc:docMk/>
            <pc:sldMk cId="2804133805" sldId="303"/>
            <ac:spMk id="3" creationId="{46EAD5CB-5F3C-4587-87B6-CBD7DF599031}"/>
          </ac:spMkLst>
        </pc:spChg>
      </pc:sldChg>
      <pc:sldChg chg="add del">
        <pc:chgData name="Goettl, Brady" userId="b4e2628e-69dd-42fd-9035-bbf2c3bfe30a" providerId="ADAL" clId="{37E2C8A3-A6BC-4594-A4C5-4AD88374523F}" dt="2025-11-01T15:13:47.773" v="89" actId="47"/>
        <pc:sldMkLst>
          <pc:docMk/>
          <pc:sldMk cId="1097648990" sldId="308"/>
        </pc:sldMkLst>
      </pc:sldChg>
      <pc:sldChg chg="modSp modAnim">
        <pc:chgData name="Goettl, Brady" userId="b4e2628e-69dd-42fd-9035-bbf2c3bfe30a" providerId="ADAL" clId="{37E2C8A3-A6BC-4594-A4C5-4AD88374523F}" dt="2025-11-01T15:15:15.470" v="113" actId="20577"/>
        <pc:sldMkLst>
          <pc:docMk/>
          <pc:sldMk cId="3983051306" sldId="322"/>
        </pc:sldMkLst>
        <pc:spChg chg="mod">
          <ac:chgData name="Goettl, Brady" userId="b4e2628e-69dd-42fd-9035-bbf2c3bfe30a" providerId="ADAL" clId="{37E2C8A3-A6BC-4594-A4C5-4AD88374523F}" dt="2025-11-01T15:15:15.470" v="113" actId="20577"/>
          <ac:spMkLst>
            <pc:docMk/>
            <pc:sldMk cId="3983051306" sldId="322"/>
            <ac:spMk id="3" creationId="{D2F4315E-AC50-41E6-9612-A60CD3218526}"/>
          </ac:spMkLst>
        </pc:spChg>
      </pc:sldChg>
    </pc:docChg>
  </pc:docChgLst>
  <pc:docChgLst>
    <pc:chgData name="Goettl, Brady" userId="b4e2628e-69dd-42fd-9035-bbf2c3bfe30a" providerId="ADAL" clId="{1425A8C6-D17B-4B3E-BBB4-3B850742FBE6}"/>
    <pc:docChg chg="undo custSel addSld delSld modSld sldOrd">
      <pc:chgData name="Goettl, Brady" userId="b4e2628e-69dd-42fd-9035-bbf2c3bfe30a" providerId="ADAL" clId="{1425A8C6-D17B-4B3E-BBB4-3B850742FBE6}" dt="2025-11-06T13:15:47.014" v="390" actId="20577"/>
      <pc:docMkLst>
        <pc:docMk/>
      </pc:docMkLst>
      <pc:sldChg chg="modSp mod">
        <pc:chgData name="Goettl, Brady" userId="b4e2628e-69dd-42fd-9035-bbf2c3bfe30a" providerId="ADAL" clId="{1425A8C6-D17B-4B3E-BBB4-3B850742FBE6}" dt="2025-11-06T02:00:07.243" v="68" actId="20577"/>
        <pc:sldMkLst>
          <pc:docMk/>
          <pc:sldMk cId="373904468" sldId="256"/>
        </pc:sldMkLst>
        <pc:spChg chg="mod">
          <ac:chgData name="Goettl, Brady" userId="b4e2628e-69dd-42fd-9035-bbf2c3bfe30a" providerId="ADAL" clId="{1425A8C6-D17B-4B3E-BBB4-3B850742FBE6}" dt="2025-11-06T02:00:07.243" v="68" actId="20577"/>
          <ac:spMkLst>
            <pc:docMk/>
            <pc:sldMk cId="373904468" sldId="256"/>
            <ac:spMk id="2" creationId="{6E73E600-EBE7-4D5C-BA99-8D63D8B9C55E}"/>
          </ac:spMkLst>
        </pc:spChg>
      </pc:sldChg>
      <pc:sldChg chg="del mod modShow">
        <pc:chgData name="Goettl, Brady" userId="b4e2628e-69dd-42fd-9035-bbf2c3bfe30a" providerId="ADAL" clId="{1425A8C6-D17B-4B3E-BBB4-3B850742FBE6}" dt="2025-11-06T03:12:30.587" v="319" actId="47"/>
        <pc:sldMkLst>
          <pc:docMk/>
          <pc:sldMk cId="3686828187" sldId="264"/>
        </pc:sldMkLst>
      </pc:sldChg>
      <pc:sldChg chg="ord">
        <pc:chgData name="Goettl, Brady" userId="b4e2628e-69dd-42fd-9035-bbf2c3bfe30a" providerId="ADAL" clId="{1425A8C6-D17B-4B3E-BBB4-3B850742FBE6}" dt="2025-11-06T02:11:44.452" v="91"/>
        <pc:sldMkLst>
          <pc:docMk/>
          <pc:sldMk cId="4178434183" sldId="287"/>
        </pc:sldMkLst>
      </pc:sldChg>
      <pc:sldChg chg="modSp">
        <pc:chgData name="Goettl, Brady" userId="b4e2628e-69dd-42fd-9035-bbf2c3bfe30a" providerId="ADAL" clId="{1425A8C6-D17B-4B3E-BBB4-3B850742FBE6}" dt="2025-11-06T02:16:04.737" v="149" actId="14100"/>
        <pc:sldMkLst>
          <pc:docMk/>
          <pc:sldMk cId="1473898730" sldId="288"/>
        </pc:sldMkLst>
        <pc:spChg chg="mod">
          <ac:chgData name="Goettl, Brady" userId="b4e2628e-69dd-42fd-9035-bbf2c3bfe30a" providerId="ADAL" clId="{1425A8C6-D17B-4B3E-BBB4-3B850742FBE6}" dt="2025-11-06T02:16:04.737" v="149" actId="14100"/>
          <ac:spMkLst>
            <pc:docMk/>
            <pc:sldMk cId="1473898730" sldId="288"/>
            <ac:spMk id="3" creationId="{D2F4315E-AC50-41E6-9612-A60CD3218526}"/>
          </ac:spMkLst>
        </pc:spChg>
      </pc:sldChg>
      <pc:sldChg chg="modSp">
        <pc:chgData name="Goettl, Brady" userId="b4e2628e-69dd-42fd-9035-bbf2c3bfe30a" providerId="ADAL" clId="{1425A8C6-D17B-4B3E-BBB4-3B850742FBE6}" dt="2025-11-06T03:09:33.035" v="318" actId="20577"/>
        <pc:sldMkLst>
          <pc:docMk/>
          <pc:sldMk cId="2804133805" sldId="303"/>
        </pc:sldMkLst>
        <pc:spChg chg="mod">
          <ac:chgData name="Goettl, Brady" userId="b4e2628e-69dd-42fd-9035-bbf2c3bfe30a" providerId="ADAL" clId="{1425A8C6-D17B-4B3E-BBB4-3B850742FBE6}" dt="2025-11-06T03:09:33.035" v="318" actId="20577"/>
          <ac:spMkLst>
            <pc:docMk/>
            <pc:sldMk cId="2804133805" sldId="303"/>
            <ac:spMk id="3" creationId="{46EAD5CB-5F3C-4587-87B6-CBD7DF599031}"/>
          </ac:spMkLst>
        </pc:spChg>
        <pc:picChg chg="mod">
          <ac:chgData name="Goettl, Brady" userId="b4e2628e-69dd-42fd-9035-bbf2c3bfe30a" providerId="ADAL" clId="{1425A8C6-D17B-4B3E-BBB4-3B850742FBE6}" dt="2025-11-06T03:07:14.625" v="317" actId="14826"/>
          <ac:picMkLst>
            <pc:docMk/>
            <pc:sldMk cId="2804133805" sldId="303"/>
            <ac:picMk id="5" creationId="{05361719-A9E0-4CEB-8221-04CCF132D51A}"/>
          </ac:picMkLst>
        </pc:picChg>
      </pc:sldChg>
      <pc:sldChg chg="modSp mod">
        <pc:chgData name="Goettl, Brady" userId="b4e2628e-69dd-42fd-9035-bbf2c3bfe30a" providerId="ADAL" clId="{1425A8C6-D17B-4B3E-BBB4-3B850742FBE6}" dt="2025-11-06T02:13:31.674" v="127" actId="20577"/>
        <pc:sldMkLst>
          <pc:docMk/>
          <pc:sldMk cId="1793802069" sldId="313"/>
        </pc:sldMkLst>
        <pc:spChg chg="mod">
          <ac:chgData name="Goettl, Brady" userId="b4e2628e-69dd-42fd-9035-bbf2c3bfe30a" providerId="ADAL" clId="{1425A8C6-D17B-4B3E-BBB4-3B850742FBE6}" dt="2025-11-06T02:13:31.674" v="127" actId="20577"/>
          <ac:spMkLst>
            <pc:docMk/>
            <pc:sldMk cId="1793802069" sldId="313"/>
            <ac:spMk id="5" creationId="{1F341533-6DC7-45EE-9CD4-956A5113C0E2}"/>
          </ac:spMkLst>
        </pc:spChg>
      </pc:sldChg>
      <pc:sldChg chg="addSp modSp mod modAnim">
        <pc:chgData name="Goettl, Brady" userId="b4e2628e-69dd-42fd-9035-bbf2c3bfe30a" providerId="ADAL" clId="{1425A8C6-D17B-4B3E-BBB4-3B850742FBE6}" dt="2025-11-06T02:46:45.914" v="232" actId="20577"/>
        <pc:sldMkLst>
          <pc:docMk/>
          <pc:sldMk cId="3175926193" sldId="718"/>
        </pc:sldMkLst>
        <pc:spChg chg="mod">
          <ac:chgData name="Goettl, Brady" userId="b4e2628e-69dd-42fd-9035-bbf2c3bfe30a" providerId="ADAL" clId="{1425A8C6-D17B-4B3E-BBB4-3B850742FBE6}" dt="2025-11-06T02:44:10.190" v="203" actId="164"/>
          <ac:spMkLst>
            <pc:docMk/>
            <pc:sldMk cId="3175926193" sldId="718"/>
            <ac:spMk id="4" creationId="{8B611826-F79F-4141-89DA-517BDA5CD165}"/>
          </ac:spMkLst>
        </pc:spChg>
        <pc:spChg chg="add mod">
          <ac:chgData name="Goettl, Brady" userId="b4e2628e-69dd-42fd-9035-bbf2c3bfe30a" providerId="ADAL" clId="{1425A8C6-D17B-4B3E-BBB4-3B850742FBE6}" dt="2025-11-06T02:44:10.190" v="203" actId="164"/>
          <ac:spMkLst>
            <pc:docMk/>
            <pc:sldMk cId="3175926193" sldId="718"/>
            <ac:spMk id="6" creationId="{33D7E65E-6C30-4001-A63C-15F163DB39E5}"/>
          </ac:spMkLst>
        </pc:spChg>
        <pc:spChg chg="add mod">
          <ac:chgData name="Goettl, Brady" userId="b4e2628e-69dd-42fd-9035-bbf2c3bfe30a" providerId="ADAL" clId="{1425A8C6-D17B-4B3E-BBB4-3B850742FBE6}" dt="2025-11-06T02:42:39.330" v="201" actId="1582"/>
          <ac:spMkLst>
            <pc:docMk/>
            <pc:sldMk cId="3175926193" sldId="718"/>
            <ac:spMk id="7" creationId="{32D844E3-E000-4ECD-A434-9562E577FD79}"/>
          </ac:spMkLst>
        </pc:spChg>
        <pc:grpChg chg="add mod">
          <ac:chgData name="Goettl, Brady" userId="b4e2628e-69dd-42fd-9035-bbf2c3bfe30a" providerId="ADAL" clId="{1425A8C6-D17B-4B3E-BBB4-3B850742FBE6}" dt="2025-11-06T02:44:10.190" v="203" actId="164"/>
          <ac:grpSpMkLst>
            <pc:docMk/>
            <pc:sldMk cId="3175926193" sldId="718"/>
            <ac:grpSpMk id="2" creationId="{DD916512-520C-42F1-A2EE-2DA4C90D1653}"/>
          </ac:grpSpMkLst>
        </pc:grpChg>
        <pc:graphicFrameChg chg="mod">
          <ac:chgData name="Goettl, Brady" userId="b4e2628e-69dd-42fd-9035-bbf2c3bfe30a" providerId="ADAL" clId="{1425A8C6-D17B-4B3E-BBB4-3B850742FBE6}" dt="2025-11-06T02:46:45.914" v="232" actId="20577"/>
          <ac:graphicFrameMkLst>
            <pc:docMk/>
            <pc:sldMk cId="3175926193" sldId="718"/>
            <ac:graphicFrameMk id="5" creationId="{DC531D42-81EB-408A-9651-FAF57D744560}"/>
          </ac:graphicFrameMkLst>
        </pc:graphicFrameChg>
      </pc:sldChg>
      <pc:sldChg chg="modSp">
        <pc:chgData name="Goettl, Brady" userId="b4e2628e-69dd-42fd-9035-bbf2c3bfe30a" providerId="ADAL" clId="{1425A8C6-D17B-4B3E-BBB4-3B850742FBE6}" dt="2025-11-06T03:13:41.745" v="320" actId="403"/>
        <pc:sldMkLst>
          <pc:docMk/>
          <pc:sldMk cId="3396580774" sldId="721"/>
        </pc:sldMkLst>
        <pc:spChg chg="mod">
          <ac:chgData name="Goettl, Brady" userId="b4e2628e-69dd-42fd-9035-bbf2c3bfe30a" providerId="ADAL" clId="{1425A8C6-D17B-4B3E-BBB4-3B850742FBE6}" dt="2025-11-06T03:13:41.745" v="320" actId="403"/>
          <ac:spMkLst>
            <pc:docMk/>
            <pc:sldMk cId="3396580774" sldId="721"/>
            <ac:spMk id="3" creationId="{37237463-1A43-4D91-B03A-AE1E2B1B2C19}"/>
          </ac:spMkLst>
        </pc:spChg>
      </pc:sldChg>
      <pc:sldChg chg="modSp modAnim">
        <pc:chgData name="Goettl, Brady" userId="b4e2628e-69dd-42fd-9035-bbf2c3bfe30a" providerId="ADAL" clId="{1425A8C6-D17B-4B3E-BBB4-3B850742FBE6}" dt="2025-11-06T03:01:44.332" v="316" actId="20577"/>
        <pc:sldMkLst>
          <pc:docMk/>
          <pc:sldMk cId="2187454642" sldId="723"/>
        </pc:sldMkLst>
        <pc:spChg chg="mod">
          <ac:chgData name="Goettl, Brady" userId="b4e2628e-69dd-42fd-9035-bbf2c3bfe30a" providerId="ADAL" clId="{1425A8C6-D17B-4B3E-BBB4-3B850742FBE6}" dt="2025-11-06T03:01:44.332" v="316" actId="20577"/>
          <ac:spMkLst>
            <pc:docMk/>
            <pc:sldMk cId="2187454642" sldId="723"/>
            <ac:spMk id="3" creationId="{65BC1ACD-DA6B-4906-B7E4-AEFA945769F5}"/>
          </ac:spMkLst>
        </pc:spChg>
      </pc:sldChg>
      <pc:sldChg chg="modSp modNotesTx">
        <pc:chgData name="Goettl, Brady" userId="b4e2628e-69dd-42fd-9035-bbf2c3bfe30a" providerId="ADAL" clId="{1425A8C6-D17B-4B3E-BBB4-3B850742FBE6}" dt="2025-11-06T13:14:16.193" v="378" actId="20577"/>
        <pc:sldMkLst>
          <pc:docMk/>
          <pc:sldMk cId="3200153285" sldId="735"/>
        </pc:sldMkLst>
        <pc:picChg chg="mod">
          <ac:chgData name="Goettl, Brady" userId="b4e2628e-69dd-42fd-9035-bbf2c3bfe30a" providerId="ADAL" clId="{1425A8C6-D17B-4B3E-BBB4-3B850742FBE6}" dt="2025-11-06T02:59:14.252" v="248" actId="1076"/>
          <ac:picMkLst>
            <pc:docMk/>
            <pc:sldMk cId="3200153285" sldId="735"/>
            <ac:picMk id="5" creationId="{2A737C01-FF1C-4779-8F17-2F4C86144D2A}"/>
          </ac:picMkLst>
        </pc:picChg>
      </pc:sldChg>
      <pc:sldChg chg="modSp modNotesTx">
        <pc:chgData name="Goettl, Brady" userId="b4e2628e-69dd-42fd-9035-bbf2c3bfe30a" providerId="ADAL" clId="{1425A8C6-D17B-4B3E-BBB4-3B850742FBE6}" dt="2025-11-06T13:15:47.014" v="390" actId="20577"/>
        <pc:sldMkLst>
          <pc:docMk/>
          <pc:sldMk cId="173139185" sldId="737"/>
        </pc:sldMkLst>
        <pc:picChg chg="mod">
          <ac:chgData name="Goettl, Brady" userId="b4e2628e-69dd-42fd-9035-bbf2c3bfe30a" providerId="ADAL" clId="{1425A8C6-D17B-4B3E-BBB4-3B850742FBE6}" dt="2025-11-06T02:59:44.451" v="257" actId="1037"/>
          <ac:picMkLst>
            <pc:docMk/>
            <pc:sldMk cId="173139185" sldId="737"/>
            <ac:picMk id="6" creationId="{BAC39725-D9E3-43B4-9929-A536EEAA2BFD}"/>
          </ac:picMkLst>
        </pc:picChg>
      </pc:sldChg>
      <pc:sldChg chg="modSp mod modNotesTx">
        <pc:chgData name="Goettl, Brady" userId="b4e2628e-69dd-42fd-9035-bbf2c3bfe30a" providerId="ADAL" clId="{1425A8C6-D17B-4B3E-BBB4-3B850742FBE6}" dt="2025-11-06T13:15:15.561" v="383" actId="20577"/>
        <pc:sldMkLst>
          <pc:docMk/>
          <pc:sldMk cId="3698711593" sldId="738"/>
        </pc:sldMkLst>
        <pc:picChg chg="mod">
          <ac:chgData name="Goettl, Brady" userId="b4e2628e-69dd-42fd-9035-bbf2c3bfe30a" providerId="ADAL" clId="{1425A8C6-D17B-4B3E-BBB4-3B850742FBE6}" dt="2025-11-06T02:59:18.631" v="249" actId="1076"/>
          <ac:picMkLst>
            <pc:docMk/>
            <pc:sldMk cId="3698711593" sldId="738"/>
            <ac:picMk id="5" creationId="{C5D389B0-027B-4D18-A981-B4DA203F2915}"/>
          </ac:picMkLst>
        </pc:picChg>
        <pc:picChg chg="mod">
          <ac:chgData name="Goettl, Brady" userId="b4e2628e-69dd-42fd-9035-bbf2c3bfe30a" providerId="ADAL" clId="{1425A8C6-D17B-4B3E-BBB4-3B850742FBE6}" dt="2025-11-06T02:58:59.721" v="246" actId="1038"/>
          <ac:picMkLst>
            <pc:docMk/>
            <pc:sldMk cId="3698711593" sldId="738"/>
            <ac:picMk id="7" creationId="{134AEA6F-B26A-4351-B9AD-5D47DF3474F0}"/>
          </ac:picMkLst>
        </pc:picChg>
      </pc:sldChg>
      <pc:sldChg chg="modSp mod modAnim">
        <pc:chgData name="Goettl, Brady" userId="b4e2628e-69dd-42fd-9035-bbf2c3bfe30a" providerId="ADAL" clId="{1425A8C6-D17B-4B3E-BBB4-3B850742FBE6}" dt="2025-11-06T02:02:14.996" v="75" actId="1037"/>
        <pc:sldMkLst>
          <pc:docMk/>
          <pc:sldMk cId="2946412274" sldId="739"/>
        </pc:sldMkLst>
        <pc:spChg chg="mod">
          <ac:chgData name="Goettl, Brady" userId="b4e2628e-69dd-42fd-9035-bbf2c3bfe30a" providerId="ADAL" clId="{1425A8C6-D17B-4B3E-BBB4-3B850742FBE6}" dt="2025-11-06T02:02:14.996" v="75" actId="1037"/>
          <ac:spMkLst>
            <pc:docMk/>
            <pc:sldMk cId="2946412274" sldId="739"/>
            <ac:spMk id="6" creationId="{13B105FE-A223-4AD3-A83A-B1B798FE62C7}"/>
          </ac:spMkLst>
        </pc:spChg>
        <pc:picChg chg="mod">
          <ac:chgData name="Goettl, Brady" userId="b4e2628e-69dd-42fd-9035-bbf2c3bfe30a" providerId="ADAL" clId="{1425A8C6-D17B-4B3E-BBB4-3B850742FBE6}" dt="2025-11-06T02:01:57.428" v="72" actId="1076"/>
          <ac:picMkLst>
            <pc:docMk/>
            <pc:sldMk cId="2946412274" sldId="739"/>
            <ac:picMk id="5" creationId="{B1274ADB-51E9-4C46-899F-D821046F4169}"/>
          </ac:picMkLst>
        </pc:picChg>
      </pc:sldChg>
      <pc:sldChg chg="addSp modSp mod modAnim">
        <pc:chgData name="Goettl, Brady" userId="b4e2628e-69dd-42fd-9035-bbf2c3bfe30a" providerId="ADAL" clId="{1425A8C6-D17B-4B3E-BBB4-3B850742FBE6}" dt="2025-11-06T02:05:40.802" v="89"/>
        <pc:sldMkLst>
          <pc:docMk/>
          <pc:sldMk cId="310708239" sldId="740"/>
        </pc:sldMkLst>
        <pc:picChg chg="mod">
          <ac:chgData name="Goettl, Brady" userId="b4e2628e-69dd-42fd-9035-bbf2c3bfe30a" providerId="ADAL" clId="{1425A8C6-D17B-4B3E-BBB4-3B850742FBE6}" dt="2025-11-06T02:02:32.693" v="80" actId="1036"/>
          <ac:picMkLst>
            <pc:docMk/>
            <pc:sldMk cId="310708239" sldId="740"/>
            <ac:picMk id="3" creationId="{2E6A23A6-11F9-4C89-86F9-76970EADF60F}"/>
          </ac:picMkLst>
        </pc:picChg>
        <pc:picChg chg="add mod">
          <ac:chgData name="Goettl, Brady" userId="b4e2628e-69dd-42fd-9035-bbf2c3bfe30a" providerId="ADAL" clId="{1425A8C6-D17B-4B3E-BBB4-3B850742FBE6}" dt="2025-11-06T02:05:27.254" v="88" actId="1076"/>
          <ac:picMkLst>
            <pc:docMk/>
            <pc:sldMk cId="310708239" sldId="740"/>
            <ac:picMk id="4" creationId="{26FC5EB7-C8DE-4C38-BB85-DB5301512A20}"/>
          </ac:picMkLst>
        </pc:picChg>
      </pc:sldChg>
      <pc:sldChg chg="addSp modSp new mod">
        <pc:chgData name="Goettl, Brady" userId="b4e2628e-69dd-42fd-9035-bbf2c3bfe30a" providerId="ADAL" clId="{1425A8C6-D17B-4B3E-BBB4-3B850742FBE6}" dt="2025-11-06T02:12:34.802" v="113" actId="1076"/>
        <pc:sldMkLst>
          <pc:docMk/>
          <pc:sldMk cId="4187370300" sldId="741"/>
        </pc:sldMkLst>
        <pc:picChg chg="add mod">
          <ac:chgData name="Goettl, Brady" userId="b4e2628e-69dd-42fd-9035-bbf2c3bfe30a" providerId="ADAL" clId="{1425A8C6-D17B-4B3E-BBB4-3B850742FBE6}" dt="2025-11-06T02:12:34.802" v="113" actId="1076"/>
          <ac:picMkLst>
            <pc:docMk/>
            <pc:sldMk cId="4187370300" sldId="741"/>
            <ac:picMk id="2" creationId="{2C3173FB-C236-C60A-21E2-34F417ADB281}"/>
          </ac:picMkLst>
        </pc:picChg>
      </pc:sldChg>
      <pc:sldChg chg="addSp modSp new mod ord">
        <pc:chgData name="Goettl, Brady" userId="b4e2628e-69dd-42fd-9035-bbf2c3bfe30a" providerId="ADAL" clId="{1425A8C6-D17B-4B3E-BBB4-3B850742FBE6}" dt="2025-11-06T02:14:33.906" v="129"/>
        <pc:sldMkLst>
          <pc:docMk/>
          <pc:sldMk cId="4254796065" sldId="742"/>
        </pc:sldMkLst>
        <pc:picChg chg="add mod">
          <ac:chgData name="Goettl, Brady" userId="b4e2628e-69dd-42fd-9035-bbf2c3bfe30a" providerId="ADAL" clId="{1425A8C6-D17B-4B3E-BBB4-3B850742FBE6}" dt="2025-11-06T02:13:13.357" v="116" actId="1076"/>
          <ac:picMkLst>
            <pc:docMk/>
            <pc:sldMk cId="4254796065" sldId="742"/>
            <ac:picMk id="2" creationId="{8279969D-B339-4257-B1DE-803C94ECC114}"/>
          </ac:picMkLst>
        </pc:picChg>
      </pc:sldChg>
      <pc:sldChg chg="addSp modSp new mod">
        <pc:chgData name="Goettl, Brady" userId="b4e2628e-69dd-42fd-9035-bbf2c3bfe30a" providerId="ADAL" clId="{1425A8C6-D17B-4B3E-BBB4-3B850742FBE6}" dt="2025-11-06T02:14:44.458" v="132" actId="1076"/>
        <pc:sldMkLst>
          <pc:docMk/>
          <pc:sldMk cId="1583977246" sldId="743"/>
        </pc:sldMkLst>
        <pc:picChg chg="add mod">
          <ac:chgData name="Goettl, Brady" userId="b4e2628e-69dd-42fd-9035-bbf2c3bfe30a" providerId="ADAL" clId="{1425A8C6-D17B-4B3E-BBB4-3B850742FBE6}" dt="2025-11-06T02:14:44.458" v="132" actId="1076"/>
          <ac:picMkLst>
            <pc:docMk/>
            <pc:sldMk cId="1583977246" sldId="743"/>
            <ac:picMk id="2" creationId="{57BF21F3-695B-912F-9C14-EBB8740A8839}"/>
          </ac:picMkLst>
        </pc:pic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david.franzen\Desktop\wheat08\Nstudies\Whtcal08.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latin typeface="Times New Roman" pitchFamily="18" charset="0"/>
                <a:cs typeface="Times New Roman" pitchFamily="18" charset="0"/>
              </a:defRPr>
            </a:pPr>
            <a:r>
              <a:rPr lang="en-US" sz="2400" dirty="0">
                <a:latin typeface="Times New Roman" pitchFamily="18" charset="0"/>
                <a:cs typeface="Times New Roman" pitchFamily="18" charset="0"/>
              </a:rPr>
              <a:t>North Dakota Wheat Yield with Available N</a:t>
            </a:r>
          </a:p>
        </c:rich>
      </c:tx>
      <c:layout>
        <c:manualLayout>
          <c:xMode val="edge"/>
          <c:yMode val="edge"/>
          <c:x val="0.17442562604202791"/>
          <c:y val="3.3914728682170651E-2"/>
        </c:manualLayout>
      </c:layout>
      <c:overlay val="0"/>
    </c:title>
    <c:autoTitleDeleted val="0"/>
    <c:plotArea>
      <c:layout/>
      <c:scatterChart>
        <c:scatterStyle val="lineMarker"/>
        <c:varyColors val="0"/>
        <c:ser>
          <c:idx val="0"/>
          <c:order val="0"/>
          <c:tx>
            <c:strRef>
              <c:f>YldProsonly!$H$1</c:f>
              <c:strCache>
                <c:ptCount val="1"/>
                <c:pt idx="0">
                  <c:v>Yield</c:v>
                </c:pt>
              </c:strCache>
            </c:strRef>
          </c:tx>
          <c:spPr>
            <a:ln w="28575">
              <a:noFill/>
            </a:ln>
          </c:spPr>
          <c:marker>
            <c:symbol val="diamond"/>
            <c:size val="4"/>
            <c:spPr>
              <a:solidFill>
                <a:schemeClr val="tx1"/>
              </a:solidFill>
            </c:spPr>
          </c:marker>
          <c:xVal>
            <c:numRef>
              <c:f>YldProsonly!$G$2:$G$370</c:f>
              <c:numCache>
                <c:formatCode>General</c:formatCode>
                <c:ptCount val="369"/>
                <c:pt idx="0">
                  <c:v>30</c:v>
                </c:pt>
                <c:pt idx="1">
                  <c:v>30</c:v>
                </c:pt>
                <c:pt idx="2">
                  <c:v>30</c:v>
                </c:pt>
                <c:pt idx="3">
                  <c:v>30</c:v>
                </c:pt>
                <c:pt idx="4">
                  <c:v>30</c:v>
                </c:pt>
                <c:pt idx="5">
                  <c:v>30</c:v>
                </c:pt>
                <c:pt idx="6">
                  <c:v>80</c:v>
                </c:pt>
                <c:pt idx="7">
                  <c:v>80</c:v>
                </c:pt>
                <c:pt idx="8">
                  <c:v>80</c:v>
                </c:pt>
                <c:pt idx="9">
                  <c:v>80</c:v>
                </c:pt>
                <c:pt idx="10">
                  <c:v>80</c:v>
                </c:pt>
                <c:pt idx="11">
                  <c:v>80</c:v>
                </c:pt>
                <c:pt idx="12">
                  <c:v>130</c:v>
                </c:pt>
                <c:pt idx="13">
                  <c:v>130</c:v>
                </c:pt>
                <c:pt idx="14">
                  <c:v>130</c:v>
                </c:pt>
                <c:pt idx="15">
                  <c:v>130</c:v>
                </c:pt>
                <c:pt idx="16">
                  <c:v>130</c:v>
                </c:pt>
                <c:pt idx="17">
                  <c:v>130</c:v>
                </c:pt>
                <c:pt idx="18">
                  <c:v>180</c:v>
                </c:pt>
                <c:pt idx="19">
                  <c:v>180</c:v>
                </c:pt>
                <c:pt idx="20">
                  <c:v>180</c:v>
                </c:pt>
                <c:pt idx="21">
                  <c:v>180</c:v>
                </c:pt>
                <c:pt idx="22">
                  <c:v>180</c:v>
                </c:pt>
                <c:pt idx="23">
                  <c:v>180</c:v>
                </c:pt>
                <c:pt idx="24">
                  <c:v>230</c:v>
                </c:pt>
                <c:pt idx="25">
                  <c:v>230</c:v>
                </c:pt>
                <c:pt idx="26">
                  <c:v>230</c:v>
                </c:pt>
                <c:pt idx="27">
                  <c:v>230</c:v>
                </c:pt>
                <c:pt idx="28">
                  <c:v>230</c:v>
                </c:pt>
                <c:pt idx="29">
                  <c:v>230</c:v>
                </c:pt>
                <c:pt idx="30">
                  <c:v>20</c:v>
                </c:pt>
                <c:pt idx="31">
                  <c:v>50</c:v>
                </c:pt>
                <c:pt idx="32">
                  <c:v>80</c:v>
                </c:pt>
                <c:pt idx="33">
                  <c:v>110</c:v>
                </c:pt>
                <c:pt idx="34">
                  <c:v>10</c:v>
                </c:pt>
                <c:pt idx="35">
                  <c:v>40</c:v>
                </c:pt>
                <c:pt idx="36">
                  <c:v>70</c:v>
                </c:pt>
                <c:pt idx="37">
                  <c:v>10</c:v>
                </c:pt>
                <c:pt idx="38">
                  <c:v>40</c:v>
                </c:pt>
                <c:pt idx="39">
                  <c:v>70</c:v>
                </c:pt>
                <c:pt idx="40">
                  <c:v>100</c:v>
                </c:pt>
                <c:pt idx="41">
                  <c:v>10</c:v>
                </c:pt>
                <c:pt idx="42">
                  <c:v>40</c:v>
                </c:pt>
                <c:pt idx="43">
                  <c:v>70</c:v>
                </c:pt>
                <c:pt idx="44">
                  <c:v>100</c:v>
                </c:pt>
                <c:pt idx="45">
                  <c:v>20</c:v>
                </c:pt>
                <c:pt idx="46">
                  <c:v>50</c:v>
                </c:pt>
                <c:pt idx="47">
                  <c:v>80</c:v>
                </c:pt>
                <c:pt idx="48">
                  <c:v>110</c:v>
                </c:pt>
                <c:pt idx="49">
                  <c:v>37</c:v>
                </c:pt>
                <c:pt idx="50">
                  <c:v>57</c:v>
                </c:pt>
                <c:pt idx="51">
                  <c:v>77</c:v>
                </c:pt>
                <c:pt idx="52">
                  <c:v>97</c:v>
                </c:pt>
                <c:pt idx="53">
                  <c:v>117</c:v>
                </c:pt>
                <c:pt idx="54">
                  <c:v>137</c:v>
                </c:pt>
                <c:pt idx="55">
                  <c:v>44</c:v>
                </c:pt>
                <c:pt idx="56">
                  <c:v>69</c:v>
                </c:pt>
                <c:pt idx="57">
                  <c:v>94</c:v>
                </c:pt>
                <c:pt idx="58">
                  <c:v>119</c:v>
                </c:pt>
                <c:pt idx="59">
                  <c:v>68</c:v>
                </c:pt>
                <c:pt idx="60">
                  <c:v>93</c:v>
                </c:pt>
                <c:pt idx="61">
                  <c:v>118</c:v>
                </c:pt>
                <c:pt idx="62">
                  <c:v>143</c:v>
                </c:pt>
                <c:pt idx="63">
                  <c:v>72</c:v>
                </c:pt>
                <c:pt idx="64">
                  <c:v>97</c:v>
                </c:pt>
                <c:pt idx="65">
                  <c:v>122</c:v>
                </c:pt>
                <c:pt idx="66">
                  <c:v>147</c:v>
                </c:pt>
                <c:pt idx="67">
                  <c:v>45</c:v>
                </c:pt>
                <c:pt idx="68">
                  <c:v>70</c:v>
                </c:pt>
                <c:pt idx="69">
                  <c:v>95</c:v>
                </c:pt>
                <c:pt idx="70">
                  <c:v>120</c:v>
                </c:pt>
                <c:pt idx="71">
                  <c:v>106</c:v>
                </c:pt>
                <c:pt idx="72">
                  <c:v>131</c:v>
                </c:pt>
                <c:pt idx="73">
                  <c:v>161</c:v>
                </c:pt>
                <c:pt idx="74">
                  <c:v>183</c:v>
                </c:pt>
                <c:pt idx="75">
                  <c:v>79</c:v>
                </c:pt>
                <c:pt idx="76">
                  <c:v>109</c:v>
                </c:pt>
                <c:pt idx="77">
                  <c:v>139</c:v>
                </c:pt>
                <c:pt idx="78">
                  <c:v>169</c:v>
                </c:pt>
                <c:pt idx="79">
                  <c:v>14</c:v>
                </c:pt>
                <c:pt idx="80">
                  <c:v>44</c:v>
                </c:pt>
                <c:pt idx="81">
                  <c:v>74</c:v>
                </c:pt>
                <c:pt idx="82">
                  <c:v>104</c:v>
                </c:pt>
                <c:pt idx="83">
                  <c:v>42</c:v>
                </c:pt>
                <c:pt idx="84">
                  <c:v>72</c:v>
                </c:pt>
                <c:pt idx="85">
                  <c:v>102</c:v>
                </c:pt>
                <c:pt idx="86">
                  <c:v>132</c:v>
                </c:pt>
                <c:pt idx="87">
                  <c:v>46</c:v>
                </c:pt>
                <c:pt idx="88">
                  <c:v>76</c:v>
                </c:pt>
                <c:pt idx="89">
                  <c:v>106</c:v>
                </c:pt>
                <c:pt idx="90">
                  <c:v>136</c:v>
                </c:pt>
                <c:pt idx="91">
                  <c:v>8</c:v>
                </c:pt>
                <c:pt idx="92">
                  <c:v>28</c:v>
                </c:pt>
                <c:pt idx="93">
                  <c:v>48</c:v>
                </c:pt>
                <c:pt idx="94">
                  <c:v>68</c:v>
                </c:pt>
                <c:pt idx="95">
                  <c:v>88</c:v>
                </c:pt>
                <c:pt idx="96">
                  <c:v>108</c:v>
                </c:pt>
                <c:pt idx="97">
                  <c:v>34</c:v>
                </c:pt>
                <c:pt idx="98">
                  <c:v>54</c:v>
                </c:pt>
                <c:pt idx="99">
                  <c:v>74</c:v>
                </c:pt>
                <c:pt idx="100">
                  <c:v>94</c:v>
                </c:pt>
                <c:pt idx="101">
                  <c:v>114</c:v>
                </c:pt>
                <c:pt idx="102">
                  <c:v>134</c:v>
                </c:pt>
                <c:pt idx="103">
                  <c:v>13</c:v>
                </c:pt>
                <c:pt idx="104">
                  <c:v>33</c:v>
                </c:pt>
                <c:pt idx="105">
                  <c:v>53</c:v>
                </c:pt>
                <c:pt idx="106">
                  <c:v>73</c:v>
                </c:pt>
                <c:pt idx="107">
                  <c:v>93</c:v>
                </c:pt>
                <c:pt idx="108">
                  <c:v>113</c:v>
                </c:pt>
                <c:pt idx="109">
                  <c:v>13</c:v>
                </c:pt>
                <c:pt idx="110">
                  <c:v>33</c:v>
                </c:pt>
                <c:pt idx="111">
                  <c:v>53</c:v>
                </c:pt>
                <c:pt idx="112">
                  <c:v>73</c:v>
                </c:pt>
                <c:pt idx="113">
                  <c:v>93</c:v>
                </c:pt>
                <c:pt idx="114">
                  <c:v>113</c:v>
                </c:pt>
                <c:pt idx="115">
                  <c:v>90</c:v>
                </c:pt>
                <c:pt idx="116">
                  <c:v>135</c:v>
                </c:pt>
                <c:pt idx="117">
                  <c:v>180</c:v>
                </c:pt>
                <c:pt idx="118">
                  <c:v>210</c:v>
                </c:pt>
                <c:pt idx="119">
                  <c:v>35</c:v>
                </c:pt>
                <c:pt idx="120">
                  <c:v>80</c:v>
                </c:pt>
                <c:pt idx="121">
                  <c:v>125</c:v>
                </c:pt>
                <c:pt idx="122">
                  <c:v>170</c:v>
                </c:pt>
                <c:pt idx="123">
                  <c:v>200</c:v>
                </c:pt>
                <c:pt idx="124">
                  <c:v>55</c:v>
                </c:pt>
                <c:pt idx="125">
                  <c:v>100</c:v>
                </c:pt>
                <c:pt idx="126">
                  <c:v>145</c:v>
                </c:pt>
                <c:pt idx="127">
                  <c:v>190</c:v>
                </c:pt>
                <c:pt idx="128">
                  <c:v>220</c:v>
                </c:pt>
                <c:pt idx="129">
                  <c:v>50</c:v>
                </c:pt>
                <c:pt idx="130">
                  <c:v>90</c:v>
                </c:pt>
                <c:pt idx="131">
                  <c:v>130</c:v>
                </c:pt>
                <c:pt idx="132">
                  <c:v>170</c:v>
                </c:pt>
                <c:pt idx="133">
                  <c:v>210</c:v>
                </c:pt>
                <c:pt idx="134">
                  <c:v>50</c:v>
                </c:pt>
                <c:pt idx="135">
                  <c:v>90</c:v>
                </c:pt>
                <c:pt idx="136">
                  <c:v>130</c:v>
                </c:pt>
                <c:pt idx="137">
                  <c:v>170</c:v>
                </c:pt>
                <c:pt idx="138">
                  <c:v>210</c:v>
                </c:pt>
                <c:pt idx="139">
                  <c:v>50</c:v>
                </c:pt>
                <c:pt idx="140">
                  <c:v>90</c:v>
                </c:pt>
                <c:pt idx="141">
                  <c:v>130</c:v>
                </c:pt>
                <c:pt idx="142">
                  <c:v>170</c:v>
                </c:pt>
                <c:pt idx="143">
                  <c:v>210</c:v>
                </c:pt>
                <c:pt idx="144">
                  <c:v>50</c:v>
                </c:pt>
                <c:pt idx="145">
                  <c:v>90</c:v>
                </c:pt>
                <c:pt idx="146">
                  <c:v>130</c:v>
                </c:pt>
                <c:pt idx="147">
                  <c:v>170</c:v>
                </c:pt>
                <c:pt idx="148">
                  <c:v>210</c:v>
                </c:pt>
                <c:pt idx="149">
                  <c:v>72</c:v>
                </c:pt>
                <c:pt idx="150">
                  <c:v>117</c:v>
                </c:pt>
                <c:pt idx="151">
                  <c:v>162</c:v>
                </c:pt>
                <c:pt idx="152">
                  <c:v>207</c:v>
                </c:pt>
                <c:pt idx="153">
                  <c:v>252</c:v>
                </c:pt>
                <c:pt idx="154">
                  <c:v>70</c:v>
                </c:pt>
                <c:pt idx="155">
                  <c:v>115</c:v>
                </c:pt>
                <c:pt idx="156">
                  <c:v>160</c:v>
                </c:pt>
                <c:pt idx="157">
                  <c:v>205</c:v>
                </c:pt>
                <c:pt idx="158">
                  <c:v>95</c:v>
                </c:pt>
                <c:pt idx="159">
                  <c:v>110</c:v>
                </c:pt>
                <c:pt idx="160">
                  <c:v>125</c:v>
                </c:pt>
                <c:pt idx="161">
                  <c:v>140</c:v>
                </c:pt>
                <c:pt idx="162">
                  <c:v>44</c:v>
                </c:pt>
                <c:pt idx="163">
                  <c:v>89</c:v>
                </c:pt>
                <c:pt idx="164">
                  <c:v>134</c:v>
                </c:pt>
                <c:pt idx="165">
                  <c:v>179</c:v>
                </c:pt>
                <c:pt idx="166">
                  <c:v>224</c:v>
                </c:pt>
                <c:pt idx="167">
                  <c:v>28</c:v>
                </c:pt>
                <c:pt idx="168">
                  <c:v>73</c:v>
                </c:pt>
                <c:pt idx="169">
                  <c:v>118</c:v>
                </c:pt>
                <c:pt idx="170">
                  <c:v>163</c:v>
                </c:pt>
                <c:pt idx="171">
                  <c:v>208</c:v>
                </c:pt>
                <c:pt idx="172">
                  <c:v>35</c:v>
                </c:pt>
                <c:pt idx="173">
                  <c:v>80</c:v>
                </c:pt>
                <c:pt idx="174">
                  <c:v>125</c:v>
                </c:pt>
                <c:pt idx="175">
                  <c:v>170</c:v>
                </c:pt>
                <c:pt idx="176">
                  <c:v>215</c:v>
                </c:pt>
                <c:pt idx="177">
                  <c:v>58</c:v>
                </c:pt>
                <c:pt idx="178">
                  <c:v>103</c:v>
                </c:pt>
                <c:pt idx="179">
                  <c:v>148</c:v>
                </c:pt>
                <c:pt idx="180">
                  <c:v>193</c:v>
                </c:pt>
                <c:pt idx="181">
                  <c:v>238</c:v>
                </c:pt>
                <c:pt idx="182">
                  <c:v>68</c:v>
                </c:pt>
                <c:pt idx="183">
                  <c:v>113</c:v>
                </c:pt>
                <c:pt idx="184">
                  <c:v>158</c:v>
                </c:pt>
                <c:pt idx="185">
                  <c:v>203</c:v>
                </c:pt>
                <c:pt idx="186">
                  <c:v>248</c:v>
                </c:pt>
                <c:pt idx="187">
                  <c:v>90</c:v>
                </c:pt>
                <c:pt idx="188">
                  <c:v>135</c:v>
                </c:pt>
                <c:pt idx="189">
                  <c:v>180</c:v>
                </c:pt>
                <c:pt idx="190">
                  <c:v>225</c:v>
                </c:pt>
                <c:pt idx="191">
                  <c:v>270</c:v>
                </c:pt>
                <c:pt idx="192">
                  <c:v>81</c:v>
                </c:pt>
                <c:pt idx="193">
                  <c:v>126</c:v>
                </c:pt>
                <c:pt idx="194">
                  <c:v>171</c:v>
                </c:pt>
                <c:pt idx="195">
                  <c:v>216</c:v>
                </c:pt>
                <c:pt idx="196">
                  <c:v>261</c:v>
                </c:pt>
                <c:pt idx="197">
                  <c:v>25</c:v>
                </c:pt>
                <c:pt idx="198">
                  <c:v>55</c:v>
                </c:pt>
                <c:pt idx="199">
                  <c:v>85</c:v>
                </c:pt>
                <c:pt idx="200">
                  <c:v>115</c:v>
                </c:pt>
                <c:pt idx="201">
                  <c:v>17</c:v>
                </c:pt>
                <c:pt idx="202">
                  <c:v>47</c:v>
                </c:pt>
                <c:pt idx="203">
                  <c:v>77</c:v>
                </c:pt>
                <c:pt idx="204">
                  <c:v>107</c:v>
                </c:pt>
                <c:pt idx="205">
                  <c:v>46</c:v>
                </c:pt>
                <c:pt idx="206">
                  <c:v>76</c:v>
                </c:pt>
                <c:pt idx="207">
                  <c:v>106</c:v>
                </c:pt>
                <c:pt idx="208">
                  <c:v>136</c:v>
                </c:pt>
                <c:pt idx="209">
                  <c:v>21</c:v>
                </c:pt>
                <c:pt idx="210">
                  <c:v>51</c:v>
                </c:pt>
                <c:pt idx="211">
                  <c:v>81</c:v>
                </c:pt>
                <c:pt idx="212">
                  <c:v>111</c:v>
                </c:pt>
                <c:pt idx="213">
                  <c:v>25</c:v>
                </c:pt>
                <c:pt idx="214">
                  <c:v>55</c:v>
                </c:pt>
                <c:pt idx="215">
                  <c:v>85</c:v>
                </c:pt>
                <c:pt idx="216">
                  <c:v>38</c:v>
                </c:pt>
                <c:pt idx="217">
                  <c:v>58</c:v>
                </c:pt>
                <c:pt idx="218">
                  <c:v>78</c:v>
                </c:pt>
                <c:pt idx="219">
                  <c:v>98</c:v>
                </c:pt>
                <c:pt idx="220">
                  <c:v>118</c:v>
                </c:pt>
                <c:pt idx="221">
                  <c:v>138</c:v>
                </c:pt>
                <c:pt idx="222">
                  <c:v>30</c:v>
                </c:pt>
                <c:pt idx="223">
                  <c:v>50</c:v>
                </c:pt>
                <c:pt idx="224">
                  <c:v>70</c:v>
                </c:pt>
                <c:pt idx="225">
                  <c:v>90</c:v>
                </c:pt>
                <c:pt idx="226">
                  <c:v>110</c:v>
                </c:pt>
                <c:pt idx="227">
                  <c:v>130</c:v>
                </c:pt>
                <c:pt idx="228">
                  <c:v>40</c:v>
                </c:pt>
                <c:pt idx="229">
                  <c:v>60</c:v>
                </c:pt>
                <c:pt idx="230">
                  <c:v>80</c:v>
                </c:pt>
                <c:pt idx="231">
                  <c:v>100</c:v>
                </c:pt>
                <c:pt idx="232">
                  <c:v>120</c:v>
                </c:pt>
                <c:pt idx="233">
                  <c:v>140</c:v>
                </c:pt>
                <c:pt idx="234">
                  <c:v>72</c:v>
                </c:pt>
                <c:pt idx="235">
                  <c:v>102</c:v>
                </c:pt>
                <c:pt idx="236">
                  <c:v>132</c:v>
                </c:pt>
                <c:pt idx="237">
                  <c:v>162</c:v>
                </c:pt>
                <c:pt idx="238">
                  <c:v>192</c:v>
                </c:pt>
                <c:pt idx="239">
                  <c:v>18</c:v>
                </c:pt>
                <c:pt idx="240">
                  <c:v>48</c:v>
                </c:pt>
                <c:pt idx="241">
                  <c:v>78</c:v>
                </c:pt>
                <c:pt idx="242">
                  <c:v>108</c:v>
                </c:pt>
                <c:pt idx="243">
                  <c:v>138</c:v>
                </c:pt>
                <c:pt idx="244">
                  <c:v>168</c:v>
                </c:pt>
                <c:pt idx="245">
                  <c:v>18</c:v>
                </c:pt>
                <c:pt idx="246">
                  <c:v>48</c:v>
                </c:pt>
                <c:pt idx="247">
                  <c:v>78</c:v>
                </c:pt>
                <c:pt idx="248">
                  <c:v>108</c:v>
                </c:pt>
                <c:pt idx="249">
                  <c:v>138</c:v>
                </c:pt>
                <c:pt idx="250">
                  <c:v>49</c:v>
                </c:pt>
                <c:pt idx="251">
                  <c:v>79</c:v>
                </c:pt>
                <c:pt idx="252">
                  <c:v>109</c:v>
                </c:pt>
                <c:pt idx="253">
                  <c:v>139</c:v>
                </c:pt>
                <c:pt idx="254">
                  <c:v>169</c:v>
                </c:pt>
                <c:pt idx="255">
                  <c:v>49</c:v>
                </c:pt>
                <c:pt idx="256">
                  <c:v>79</c:v>
                </c:pt>
                <c:pt idx="257">
                  <c:v>109</c:v>
                </c:pt>
                <c:pt idx="258">
                  <c:v>139</c:v>
                </c:pt>
                <c:pt idx="259">
                  <c:v>169</c:v>
                </c:pt>
                <c:pt idx="260">
                  <c:v>34</c:v>
                </c:pt>
                <c:pt idx="261">
                  <c:v>64</c:v>
                </c:pt>
                <c:pt idx="262">
                  <c:v>94</c:v>
                </c:pt>
                <c:pt idx="263">
                  <c:v>124</c:v>
                </c:pt>
                <c:pt idx="264">
                  <c:v>154</c:v>
                </c:pt>
                <c:pt idx="265">
                  <c:v>184</c:v>
                </c:pt>
                <c:pt idx="266">
                  <c:v>47</c:v>
                </c:pt>
                <c:pt idx="267">
                  <c:v>77</c:v>
                </c:pt>
                <c:pt idx="268">
                  <c:v>107</c:v>
                </c:pt>
                <c:pt idx="269">
                  <c:v>137</c:v>
                </c:pt>
                <c:pt idx="270">
                  <c:v>167</c:v>
                </c:pt>
                <c:pt idx="271">
                  <c:v>94</c:v>
                </c:pt>
                <c:pt idx="272">
                  <c:v>124</c:v>
                </c:pt>
                <c:pt idx="273">
                  <c:v>154</c:v>
                </c:pt>
                <c:pt idx="274">
                  <c:v>184</c:v>
                </c:pt>
                <c:pt idx="275">
                  <c:v>72</c:v>
                </c:pt>
                <c:pt idx="276">
                  <c:v>117</c:v>
                </c:pt>
                <c:pt idx="277">
                  <c:v>162</c:v>
                </c:pt>
                <c:pt idx="278">
                  <c:v>207</c:v>
                </c:pt>
                <c:pt idx="279">
                  <c:v>252</c:v>
                </c:pt>
                <c:pt idx="280">
                  <c:v>35</c:v>
                </c:pt>
                <c:pt idx="281">
                  <c:v>80</c:v>
                </c:pt>
                <c:pt idx="282">
                  <c:v>125</c:v>
                </c:pt>
                <c:pt idx="283">
                  <c:v>170</c:v>
                </c:pt>
                <c:pt idx="284">
                  <c:v>215</c:v>
                </c:pt>
                <c:pt idx="285">
                  <c:v>60</c:v>
                </c:pt>
                <c:pt idx="286">
                  <c:v>150</c:v>
                </c:pt>
                <c:pt idx="287">
                  <c:v>200</c:v>
                </c:pt>
                <c:pt idx="288">
                  <c:v>23</c:v>
                </c:pt>
                <c:pt idx="289">
                  <c:v>53</c:v>
                </c:pt>
                <c:pt idx="290">
                  <c:v>83</c:v>
                </c:pt>
                <c:pt idx="291">
                  <c:v>113</c:v>
                </c:pt>
                <c:pt idx="292">
                  <c:v>135</c:v>
                </c:pt>
                <c:pt idx="293">
                  <c:v>165</c:v>
                </c:pt>
                <c:pt idx="294">
                  <c:v>195</c:v>
                </c:pt>
                <c:pt idx="295">
                  <c:v>225</c:v>
                </c:pt>
                <c:pt idx="296">
                  <c:v>255</c:v>
                </c:pt>
                <c:pt idx="297">
                  <c:v>285</c:v>
                </c:pt>
                <c:pt idx="298">
                  <c:v>111</c:v>
                </c:pt>
                <c:pt idx="299">
                  <c:v>141</c:v>
                </c:pt>
                <c:pt idx="300">
                  <c:v>171</c:v>
                </c:pt>
                <c:pt idx="301">
                  <c:v>201</c:v>
                </c:pt>
                <c:pt idx="302">
                  <c:v>231</c:v>
                </c:pt>
                <c:pt idx="303">
                  <c:v>261</c:v>
                </c:pt>
                <c:pt idx="304">
                  <c:v>129</c:v>
                </c:pt>
                <c:pt idx="305">
                  <c:v>159</c:v>
                </c:pt>
                <c:pt idx="306">
                  <c:v>189</c:v>
                </c:pt>
                <c:pt idx="307">
                  <c:v>219</c:v>
                </c:pt>
                <c:pt idx="308">
                  <c:v>249</c:v>
                </c:pt>
                <c:pt idx="309">
                  <c:v>279</c:v>
                </c:pt>
                <c:pt idx="310">
                  <c:v>78</c:v>
                </c:pt>
                <c:pt idx="311">
                  <c:v>108</c:v>
                </c:pt>
                <c:pt idx="312">
                  <c:v>138</c:v>
                </c:pt>
                <c:pt idx="313">
                  <c:v>168</c:v>
                </c:pt>
                <c:pt idx="314">
                  <c:v>198</c:v>
                </c:pt>
                <c:pt idx="315">
                  <c:v>228</c:v>
                </c:pt>
                <c:pt idx="316">
                  <c:v>78</c:v>
                </c:pt>
                <c:pt idx="317">
                  <c:v>108</c:v>
                </c:pt>
                <c:pt idx="318">
                  <c:v>138</c:v>
                </c:pt>
                <c:pt idx="319">
                  <c:v>168</c:v>
                </c:pt>
                <c:pt idx="320">
                  <c:v>198</c:v>
                </c:pt>
                <c:pt idx="321">
                  <c:v>228</c:v>
                </c:pt>
                <c:pt idx="322">
                  <c:v>91</c:v>
                </c:pt>
                <c:pt idx="323">
                  <c:v>121</c:v>
                </c:pt>
                <c:pt idx="324">
                  <c:v>151</c:v>
                </c:pt>
                <c:pt idx="325">
                  <c:v>181</c:v>
                </c:pt>
                <c:pt idx="326">
                  <c:v>211</c:v>
                </c:pt>
                <c:pt idx="327">
                  <c:v>241</c:v>
                </c:pt>
                <c:pt idx="328">
                  <c:v>31</c:v>
                </c:pt>
                <c:pt idx="329">
                  <c:v>61</c:v>
                </c:pt>
                <c:pt idx="330">
                  <c:v>91</c:v>
                </c:pt>
                <c:pt idx="331">
                  <c:v>121</c:v>
                </c:pt>
                <c:pt idx="332">
                  <c:v>151</c:v>
                </c:pt>
                <c:pt idx="333">
                  <c:v>181</c:v>
                </c:pt>
                <c:pt idx="334">
                  <c:v>61</c:v>
                </c:pt>
                <c:pt idx="335">
                  <c:v>91</c:v>
                </c:pt>
                <c:pt idx="336">
                  <c:v>121</c:v>
                </c:pt>
                <c:pt idx="337">
                  <c:v>151</c:v>
                </c:pt>
                <c:pt idx="338">
                  <c:v>181</c:v>
                </c:pt>
                <c:pt idx="339">
                  <c:v>211</c:v>
                </c:pt>
                <c:pt idx="340">
                  <c:v>81</c:v>
                </c:pt>
                <c:pt idx="341">
                  <c:v>111</c:v>
                </c:pt>
                <c:pt idx="342">
                  <c:v>141</c:v>
                </c:pt>
                <c:pt idx="343">
                  <c:v>171</c:v>
                </c:pt>
                <c:pt idx="344">
                  <c:v>201</c:v>
                </c:pt>
                <c:pt idx="345">
                  <c:v>49</c:v>
                </c:pt>
                <c:pt idx="346">
                  <c:v>79</c:v>
                </c:pt>
                <c:pt idx="347">
                  <c:v>109</c:v>
                </c:pt>
                <c:pt idx="348">
                  <c:v>139</c:v>
                </c:pt>
                <c:pt idx="349">
                  <c:v>179</c:v>
                </c:pt>
                <c:pt idx="350">
                  <c:v>219</c:v>
                </c:pt>
                <c:pt idx="351">
                  <c:v>17</c:v>
                </c:pt>
                <c:pt idx="352">
                  <c:v>47</c:v>
                </c:pt>
                <c:pt idx="353">
                  <c:v>77</c:v>
                </c:pt>
                <c:pt idx="354">
                  <c:v>107</c:v>
                </c:pt>
                <c:pt idx="355">
                  <c:v>137</c:v>
                </c:pt>
                <c:pt idx="356">
                  <c:v>167</c:v>
                </c:pt>
                <c:pt idx="357">
                  <c:v>20</c:v>
                </c:pt>
                <c:pt idx="358">
                  <c:v>50</c:v>
                </c:pt>
                <c:pt idx="359">
                  <c:v>80</c:v>
                </c:pt>
                <c:pt idx="360">
                  <c:v>110</c:v>
                </c:pt>
                <c:pt idx="361">
                  <c:v>140</c:v>
                </c:pt>
                <c:pt idx="362">
                  <c:v>170</c:v>
                </c:pt>
                <c:pt idx="363">
                  <c:v>20</c:v>
                </c:pt>
                <c:pt idx="364">
                  <c:v>50</c:v>
                </c:pt>
                <c:pt idx="365">
                  <c:v>80</c:v>
                </c:pt>
                <c:pt idx="366">
                  <c:v>110</c:v>
                </c:pt>
                <c:pt idx="367">
                  <c:v>140</c:v>
                </c:pt>
                <c:pt idx="368">
                  <c:v>170</c:v>
                </c:pt>
              </c:numCache>
            </c:numRef>
          </c:xVal>
          <c:yVal>
            <c:numRef>
              <c:f>YldProsonly!$H$2:$H$370</c:f>
              <c:numCache>
                <c:formatCode>General</c:formatCode>
                <c:ptCount val="369"/>
                <c:pt idx="0">
                  <c:v>35</c:v>
                </c:pt>
                <c:pt idx="1">
                  <c:v>32</c:v>
                </c:pt>
                <c:pt idx="2">
                  <c:v>33</c:v>
                </c:pt>
                <c:pt idx="3">
                  <c:v>37</c:v>
                </c:pt>
                <c:pt idx="4">
                  <c:v>38</c:v>
                </c:pt>
                <c:pt idx="5">
                  <c:v>35</c:v>
                </c:pt>
                <c:pt idx="6">
                  <c:v>44</c:v>
                </c:pt>
                <c:pt idx="7">
                  <c:v>52</c:v>
                </c:pt>
                <c:pt idx="8">
                  <c:v>48</c:v>
                </c:pt>
                <c:pt idx="9">
                  <c:v>47</c:v>
                </c:pt>
                <c:pt idx="10">
                  <c:v>51</c:v>
                </c:pt>
                <c:pt idx="11">
                  <c:v>46</c:v>
                </c:pt>
                <c:pt idx="12">
                  <c:v>52</c:v>
                </c:pt>
                <c:pt idx="13">
                  <c:v>50</c:v>
                </c:pt>
                <c:pt idx="14">
                  <c:v>54</c:v>
                </c:pt>
                <c:pt idx="15">
                  <c:v>47</c:v>
                </c:pt>
                <c:pt idx="16">
                  <c:v>56</c:v>
                </c:pt>
                <c:pt idx="17">
                  <c:v>51</c:v>
                </c:pt>
                <c:pt idx="18">
                  <c:v>53</c:v>
                </c:pt>
                <c:pt idx="19">
                  <c:v>54</c:v>
                </c:pt>
                <c:pt idx="20">
                  <c:v>49</c:v>
                </c:pt>
                <c:pt idx="21">
                  <c:v>47</c:v>
                </c:pt>
                <c:pt idx="22">
                  <c:v>56</c:v>
                </c:pt>
                <c:pt idx="23">
                  <c:v>50</c:v>
                </c:pt>
                <c:pt idx="24">
                  <c:v>50</c:v>
                </c:pt>
                <c:pt idx="25">
                  <c:v>46</c:v>
                </c:pt>
                <c:pt idx="26">
                  <c:v>47</c:v>
                </c:pt>
                <c:pt idx="27">
                  <c:v>43</c:v>
                </c:pt>
                <c:pt idx="28">
                  <c:v>54</c:v>
                </c:pt>
                <c:pt idx="29">
                  <c:v>44</c:v>
                </c:pt>
                <c:pt idx="30" formatCode="0.0">
                  <c:v>24.734000000000005</c:v>
                </c:pt>
                <c:pt idx="31" formatCode="0.0">
                  <c:v>31.543299999999821</c:v>
                </c:pt>
                <c:pt idx="32" formatCode="0.0">
                  <c:v>33.435600000000001</c:v>
                </c:pt>
                <c:pt idx="33" formatCode="0.0">
                  <c:v>33.435600000000001</c:v>
                </c:pt>
                <c:pt idx="34" formatCode="0.0">
                  <c:v>9.6105</c:v>
                </c:pt>
                <c:pt idx="35" formatCode="0.0">
                  <c:v>13.216299999999999</c:v>
                </c:pt>
                <c:pt idx="36" formatCode="0.0">
                  <c:v>13.320600000000002</c:v>
                </c:pt>
                <c:pt idx="37" formatCode="0.0">
                  <c:v>14.318900000000001</c:v>
                </c:pt>
                <c:pt idx="38" formatCode="0.0">
                  <c:v>18.222699999999723</c:v>
                </c:pt>
                <c:pt idx="39" formatCode="0.0">
                  <c:v>19.921299999999889</c:v>
                </c:pt>
                <c:pt idx="40" formatCode="0.0">
                  <c:v>17.328699999999799</c:v>
                </c:pt>
                <c:pt idx="41" formatCode="0.0">
                  <c:v>25.032</c:v>
                </c:pt>
                <c:pt idx="42" formatCode="0.0">
                  <c:v>35.447099999999999</c:v>
                </c:pt>
                <c:pt idx="43" formatCode="0.0">
                  <c:v>39.946899999999999</c:v>
                </c:pt>
                <c:pt idx="44" formatCode="0.0">
                  <c:v>43.358999999999995</c:v>
                </c:pt>
                <c:pt idx="45" formatCode="0.0">
                  <c:v>34.448800000000006</c:v>
                </c:pt>
                <c:pt idx="46" formatCode="0.0">
                  <c:v>35.938800000000001</c:v>
                </c:pt>
                <c:pt idx="47" formatCode="0.0">
                  <c:v>35.149100000000011</c:v>
                </c:pt>
                <c:pt idx="48" formatCode="0.0">
                  <c:v>31.94559999999969</c:v>
                </c:pt>
                <c:pt idx="49" formatCode="0.0">
                  <c:v>26.119700000000005</c:v>
                </c:pt>
                <c:pt idx="50" formatCode="0.0">
                  <c:v>29.218900000000001</c:v>
                </c:pt>
                <c:pt idx="51" formatCode="0.0">
                  <c:v>34.761700000000012</c:v>
                </c:pt>
                <c:pt idx="52" formatCode="0.0">
                  <c:v>37.920500000000011</c:v>
                </c:pt>
                <c:pt idx="53" formatCode="0.0">
                  <c:v>39.812799999999996</c:v>
                </c:pt>
                <c:pt idx="54">
                  <c:v>41.720000000000013</c:v>
                </c:pt>
                <c:pt idx="55" formatCode="0.0">
                  <c:v>39.700000000000003</c:v>
                </c:pt>
                <c:pt idx="56" formatCode="0.0">
                  <c:v>45.3</c:v>
                </c:pt>
                <c:pt idx="57" formatCode="0.0">
                  <c:v>46.5</c:v>
                </c:pt>
                <c:pt idx="58" formatCode="0.0">
                  <c:v>45.6</c:v>
                </c:pt>
                <c:pt idx="59" formatCode="0.0">
                  <c:v>34.6</c:v>
                </c:pt>
                <c:pt idx="60" formatCode="0.0">
                  <c:v>41.3</c:v>
                </c:pt>
                <c:pt idx="61" formatCode="0.0">
                  <c:v>40.800000000000004</c:v>
                </c:pt>
                <c:pt idx="62" formatCode="0.0">
                  <c:v>37.5</c:v>
                </c:pt>
                <c:pt idx="63" formatCode="0.0">
                  <c:v>47.8</c:v>
                </c:pt>
                <c:pt idx="64" formatCode="0.0">
                  <c:v>51.2</c:v>
                </c:pt>
                <c:pt idx="65" formatCode="0.0">
                  <c:v>49.6</c:v>
                </c:pt>
                <c:pt idx="66" formatCode="0.0">
                  <c:v>49.2</c:v>
                </c:pt>
                <c:pt idx="67" formatCode="0.0">
                  <c:v>57.3</c:v>
                </c:pt>
                <c:pt idx="68" formatCode="0.0">
                  <c:v>57.7</c:v>
                </c:pt>
                <c:pt idx="69" formatCode="0.0">
                  <c:v>65.2</c:v>
                </c:pt>
                <c:pt idx="70" formatCode="0.0">
                  <c:v>73.8</c:v>
                </c:pt>
                <c:pt idx="71" formatCode="0.0">
                  <c:v>39.800000000000004</c:v>
                </c:pt>
                <c:pt idx="72" formatCode="0.0">
                  <c:v>43.1</c:v>
                </c:pt>
                <c:pt idx="73" formatCode="0.0">
                  <c:v>49.5</c:v>
                </c:pt>
                <c:pt idx="74" formatCode="0.0">
                  <c:v>40.5</c:v>
                </c:pt>
                <c:pt idx="75" formatCode="0.0">
                  <c:v>32.78</c:v>
                </c:pt>
                <c:pt idx="76" formatCode="0.0">
                  <c:v>36.430500000000002</c:v>
                </c:pt>
                <c:pt idx="77" formatCode="0.0">
                  <c:v>38.665500000000343</c:v>
                </c:pt>
                <c:pt idx="78" formatCode="0.0">
                  <c:v>41.422000000000011</c:v>
                </c:pt>
                <c:pt idx="79" formatCode="0.0">
                  <c:v>24.346599999999889</c:v>
                </c:pt>
                <c:pt idx="80" formatCode="0.0">
                  <c:v>35.506700000000002</c:v>
                </c:pt>
                <c:pt idx="81" formatCode="0.0">
                  <c:v>40.006500000000003</c:v>
                </c:pt>
                <c:pt idx="82" formatCode="0.0">
                  <c:v>43.403700000000001</c:v>
                </c:pt>
                <c:pt idx="83" formatCode="0.0">
                  <c:v>19.653099999999988</c:v>
                </c:pt>
                <c:pt idx="84" formatCode="0.0">
                  <c:v>36.028200000000012</c:v>
                </c:pt>
                <c:pt idx="85" formatCode="0.0">
                  <c:v>35.238500000000357</c:v>
                </c:pt>
                <c:pt idx="86" formatCode="0.0">
                  <c:v>32.049900000000001</c:v>
                </c:pt>
                <c:pt idx="87" formatCode="0.0">
                  <c:v>24.212499999999821</c:v>
                </c:pt>
                <c:pt idx="88" formatCode="0.0">
                  <c:v>31.647600000000001</c:v>
                </c:pt>
                <c:pt idx="89" formatCode="0.0">
                  <c:v>33.495200000000011</c:v>
                </c:pt>
                <c:pt idx="90" formatCode="0.0">
                  <c:v>33.4803</c:v>
                </c:pt>
                <c:pt idx="91" formatCode="0.0">
                  <c:v>24</c:v>
                </c:pt>
                <c:pt idx="92" formatCode="0.0">
                  <c:v>25</c:v>
                </c:pt>
                <c:pt idx="93" formatCode="0.0">
                  <c:v>31</c:v>
                </c:pt>
                <c:pt idx="94" formatCode="0.0">
                  <c:v>35</c:v>
                </c:pt>
                <c:pt idx="95" formatCode="0.0">
                  <c:v>34</c:v>
                </c:pt>
                <c:pt idx="96" formatCode="0.0">
                  <c:v>37</c:v>
                </c:pt>
                <c:pt idx="97" formatCode="0.0">
                  <c:v>18</c:v>
                </c:pt>
                <c:pt idx="98" formatCode="0.0">
                  <c:v>25</c:v>
                </c:pt>
                <c:pt idx="99" formatCode="0.0">
                  <c:v>31</c:v>
                </c:pt>
                <c:pt idx="100" formatCode="0.0">
                  <c:v>34</c:v>
                </c:pt>
                <c:pt idx="101" formatCode="0.0">
                  <c:v>31</c:v>
                </c:pt>
                <c:pt idx="102" formatCode="0.0">
                  <c:v>29</c:v>
                </c:pt>
                <c:pt idx="103" formatCode="0.0">
                  <c:v>27</c:v>
                </c:pt>
                <c:pt idx="104" formatCode="0.0">
                  <c:v>33</c:v>
                </c:pt>
                <c:pt idx="105" formatCode="0.0">
                  <c:v>33</c:v>
                </c:pt>
                <c:pt idx="106" formatCode="0.0">
                  <c:v>35</c:v>
                </c:pt>
                <c:pt idx="107" formatCode="0.0">
                  <c:v>36</c:v>
                </c:pt>
                <c:pt idx="108" formatCode="0.0">
                  <c:v>37</c:v>
                </c:pt>
                <c:pt idx="109" formatCode="0.0">
                  <c:v>18</c:v>
                </c:pt>
                <c:pt idx="110" formatCode="0.0">
                  <c:v>23</c:v>
                </c:pt>
                <c:pt idx="111" formatCode="0.0">
                  <c:v>24</c:v>
                </c:pt>
                <c:pt idx="112" formatCode="0.0">
                  <c:v>27</c:v>
                </c:pt>
                <c:pt idx="113" formatCode="0.0">
                  <c:v>31</c:v>
                </c:pt>
                <c:pt idx="114" formatCode="0.0">
                  <c:v>28</c:v>
                </c:pt>
                <c:pt idx="115" formatCode="0.0">
                  <c:v>63</c:v>
                </c:pt>
                <c:pt idx="116" formatCode="0.0">
                  <c:v>70</c:v>
                </c:pt>
                <c:pt idx="117" formatCode="0.0">
                  <c:v>74</c:v>
                </c:pt>
                <c:pt idx="118" formatCode="0.0">
                  <c:v>74</c:v>
                </c:pt>
                <c:pt idx="119" formatCode="0.0">
                  <c:v>47</c:v>
                </c:pt>
                <c:pt idx="120" formatCode="0.0">
                  <c:v>60</c:v>
                </c:pt>
                <c:pt idx="121" formatCode="0.0">
                  <c:v>63</c:v>
                </c:pt>
                <c:pt idx="122" formatCode="0.0">
                  <c:v>60</c:v>
                </c:pt>
                <c:pt idx="123" formatCode="0.0">
                  <c:v>63</c:v>
                </c:pt>
                <c:pt idx="124" formatCode="0.0">
                  <c:v>58</c:v>
                </c:pt>
                <c:pt idx="125" formatCode="0.0">
                  <c:v>63</c:v>
                </c:pt>
                <c:pt idx="126" formatCode="0.0">
                  <c:v>65</c:v>
                </c:pt>
                <c:pt idx="127" formatCode="0.0">
                  <c:v>65</c:v>
                </c:pt>
                <c:pt idx="128" formatCode="0.0">
                  <c:v>63</c:v>
                </c:pt>
                <c:pt idx="129" formatCode="0.0">
                  <c:v>38</c:v>
                </c:pt>
                <c:pt idx="130" formatCode="0.0">
                  <c:v>39</c:v>
                </c:pt>
                <c:pt idx="131" formatCode="0.0">
                  <c:v>42</c:v>
                </c:pt>
                <c:pt idx="132" formatCode="0.0">
                  <c:v>44</c:v>
                </c:pt>
                <c:pt idx="133" formatCode="0.0">
                  <c:v>49</c:v>
                </c:pt>
                <c:pt idx="134" formatCode="0.0">
                  <c:v>32</c:v>
                </c:pt>
                <c:pt idx="135" formatCode="0.0">
                  <c:v>36</c:v>
                </c:pt>
                <c:pt idx="136" formatCode="0.0">
                  <c:v>39</c:v>
                </c:pt>
                <c:pt idx="137" formatCode="0.0">
                  <c:v>39</c:v>
                </c:pt>
                <c:pt idx="138" formatCode="0.0">
                  <c:v>41</c:v>
                </c:pt>
                <c:pt idx="139" formatCode="0.0">
                  <c:v>35</c:v>
                </c:pt>
                <c:pt idx="140" formatCode="0.0">
                  <c:v>35</c:v>
                </c:pt>
                <c:pt idx="141" formatCode="0.0">
                  <c:v>48</c:v>
                </c:pt>
                <c:pt idx="142" formatCode="0.0">
                  <c:v>48</c:v>
                </c:pt>
                <c:pt idx="143" formatCode="0.0">
                  <c:v>49</c:v>
                </c:pt>
                <c:pt idx="144" formatCode="0.0">
                  <c:v>33</c:v>
                </c:pt>
                <c:pt idx="145" formatCode="0.0">
                  <c:v>38</c:v>
                </c:pt>
                <c:pt idx="146" formatCode="0.0">
                  <c:v>38</c:v>
                </c:pt>
                <c:pt idx="147" formatCode="0.0">
                  <c:v>39</c:v>
                </c:pt>
                <c:pt idx="148" formatCode="0.0">
                  <c:v>38</c:v>
                </c:pt>
                <c:pt idx="149" formatCode="0.0">
                  <c:v>43</c:v>
                </c:pt>
                <c:pt idx="150" formatCode="0.0">
                  <c:v>45</c:v>
                </c:pt>
                <c:pt idx="151" formatCode="0.0">
                  <c:v>46</c:v>
                </c:pt>
                <c:pt idx="152" formatCode="0.0">
                  <c:v>50</c:v>
                </c:pt>
                <c:pt idx="153" formatCode="0.0">
                  <c:v>46</c:v>
                </c:pt>
                <c:pt idx="154" formatCode="0.0">
                  <c:v>60</c:v>
                </c:pt>
                <c:pt idx="155" formatCode="0.0">
                  <c:v>67</c:v>
                </c:pt>
                <c:pt idx="156" formatCode="0.0">
                  <c:v>72</c:v>
                </c:pt>
                <c:pt idx="157" formatCode="0.0">
                  <c:v>69</c:v>
                </c:pt>
                <c:pt idx="158" formatCode="0.0">
                  <c:v>21</c:v>
                </c:pt>
                <c:pt idx="159" formatCode="0.0">
                  <c:v>26</c:v>
                </c:pt>
                <c:pt idx="160" formatCode="0.0">
                  <c:v>25</c:v>
                </c:pt>
                <c:pt idx="161" formatCode="0.0">
                  <c:v>20</c:v>
                </c:pt>
                <c:pt idx="162" formatCode="0.0">
                  <c:v>42</c:v>
                </c:pt>
                <c:pt idx="163" formatCode="0.0">
                  <c:v>44</c:v>
                </c:pt>
                <c:pt idx="164" formatCode="0.0">
                  <c:v>43</c:v>
                </c:pt>
                <c:pt idx="165" formatCode="0.0">
                  <c:v>47</c:v>
                </c:pt>
                <c:pt idx="166" formatCode="0.0">
                  <c:v>40</c:v>
                </c:pt>
                <c:pt idx="167" formatCode="0.0">
                  <c:v>46</c:v>
                </c:pt>
                <c:pt idx="168" formatCode="0.0">
                  <c:v>62</c:v>
                </c:pt>
                <c:pt idx="169" formatCode="0.0">
                  <c:v>61</c:v>
                </c:pt>
                <c:pt idx="170" formatCode="0.0">
                  <c:v>62</c:v>
                </c:pt>
                <c:pt idx="171" formatCode="0.0">
                  <c:v>69</c:v>
                </c:pt>
                <c:pt idx="172" formatCode="0.0">
                  <c:v>42</c:v>
                </c:pt>
                <c:pt idx="173" formatCode="0.0">
                  <c:v>49</c:v>
                </c:pt>
                <c:pt idx="174" formatCode="0.0">
                  <c:v>55</c:v>
                </c:pt>
                <c:pt idx="175" formatCode="0.0">
                  <c:v>57</c:v>
                </c:pt>
                <c:pt idx="176" formatCode="0.0">
                  <c:v>57</c:v>
                </c:pt>
                <c:pt idx="177">
                  <c:v>36</c:v>
                </c:pt>
                <c:pt idx="178">
                  <c:v>38</c:v>
                </c:pt>
                <c:pt idx="179">
                  <c:v>45</c:v>
                </c:pt>
                <c:pt idx="180">
                  <c:v>43</c:v>
                </c:pt>
                <c:pt idx="181">
                  <c:v>37</c:v>
                </c:pt>
                <c:pt idx="182">
                  <c:v>26</c:v>
                </c:pt>
                <c:pt idx="183">
                  <c:v>28</c:v>
                </c:pt>
                <c:pt idx="184">
                  <c:v>37</c:v>
                </c:pt>
                <c:pt idx="185">
                  <c:v>44</c:v>
                </c:pt>
                <c:pt idx="186">
                  <c:v>33</c:v>
                </c:pt>
                <c:pt idx="187">
                  <c:v>36</c:v>
                </c:pt>
                <c:pt idx="188">
                  <c:v>38</c:v>
                </c:pt>
                <c:pt idx="189">
                  <c:v>40</c:v>
                </c:pt>
                <c:pt idx="190">
                  <c:v>35</c:v>
                </c:pt>
                <c:pt idx="191">
                  <c:v>40</c:v>
                </c:pt>
                <c:pt idx="192">
                  <c:v>47</c:v>
                </c:pt>
                <c:pt idx="193">
                  <c:v>52</c:v>
                </c:pt>
                <c:pt idx="194">
                  <c:v>49</c:v>
                </c:pt>
                <c:pt idx="195">
                  <c:v>47</c:v>
                </c:pt>
                <c:pt idx="196">
                  <c:v>50</c:v>
                </c:pt>
                <c:pt idx="197" formatCode="0.0">
                  <c:v>11.324</c:v>
                </c:pt>
                <c:pt idx="198" formatCode="0.0">
                  <c:v>16.687999999999999</c:v>
                </c:pt>
                <c:pt idx="199" formatCode="0.0">
                  <c:v>19.071999999999999</c:v>
                </c:pt>
                <c:pt idx="200" formatCode="0.0">
                  <c:v>19.891500000000001</c:v>
                </c:pt>
                <c:pt idx="201" formatCode="0.0">
                  <c:v>12.814</c:v>
                </c:pt>
                <c:pt idx="202" formatCode="0.0">
                  <c:v>17.358499999999989</c:v>
                </c:pt>
                <c:pt idx="203" formatCode="0.0">
                  <c:v>20.636500000000005</c:v>
                </c:pt>
                <c:pt idx="204" formatCode="0.0">
                  <c:v>22.201000000000001</c:v>
                </c:pt>
                <c:pt idx="205" formatCode="0.0">
                  <c:v>13.261000000000001</c:v>
                </c:pt>
                <c:pt idx="206" formatCode="0.0">
                  <c:v>15.645</c:v>
                </c:pt>
                <c:pt idx="207" formatCode="0.0">
                  <c:v>18.029</c:v>
                </c:pt>
                <c:pt idx="208" formatCode="0.0">
                  <c:v>17.581999999999987</c:v>
                </c:pt>
                <c:pt idx="209" formatCode="0.0">
                  <c:v>14.348700000000001</c:v>
                </c:pt>
                <c:pt idx="210" formatCode="0.0">
                  <c:v>18.282299999999715</c:v>
                </c:pt>
                <c:pt idx="211" formatCode="0.0">
                  <c:v>19.98089999999981</c:v>
                </c:pt>
                <c:pt idx="212" formatCode="0.0">
                  <c:v>17.358499999999989</c:v>
                </c:pt>
                <c:pt idx="213" formatCode="0.0">
                  <c:v>9.5807000000000002</c:v>
                </c:pt>
                <c:pt idx="214" formatCode="0.0">
                  <c:v>13.216299999999999</c:v>
                </c:pt>
                <c:pt idx="215" formatCode="0.0">
                  <c:v>13.305700000000074</c:v>
                </c:pt>
                <c:pt idx="216" formatCode="0.0">
                  <c:v>17</c:v>
                </c:pt>
                <c:pt idx="217" formatCode="0.0">
                  <c:v>18</c:v>
                </c:pt>
                <c:pt idx="218" formatCode="0.0">
                  <c:v>17</c:v>
                </c:pt>
                <c:pt idx="219" formatCode="0.0">
                  <c:v>17</c:v>
                </c:pt>
                <c:pt idx="220" formatCode="0.0">
                  <c:v>15</c:v>
                </c:pt>
                <c:pt idx="221" formatCode="0.0">
                  <c:v>17</c:v>
                </c:pt>
                <c:pt idx="222" formatCode="0.0">
                  <c:v>16</c:v>
                </c:pt>
                <c:pt idx="223" formatCode="0.0">
                  <c:v>18</c:v>
                </c:pt>
                <c:pt idx="224" formatCode="0.0">
                  <c:v>19</c:v>
                </c:pt>
                <c:pt idx="225" formatCode="0.0">
                  <c:v>19</c:v>
                </c:pt>
                <c:pt idx="226" formatCode="0.0">
                  <c:v>18</c:v>
                </c:pt>
                <c:pt idx="227" formatCode="0.0">
                  <c:v>17</c:v>
                </c:pt>
                <c:pt idx="228">
                  <c:v>13.2</c:v>
                </c:pt>
                <c:pt idx="229">
                  <c:v>13.3</c:v>
                </c:pt>
                <c:pt idx="230">
                  <c:v>21.5</c:v>
                </c:pt>
                <c:pt idx="231">
                  <c:v>22.7</c:v>
                </c:pt>
                <c:pt idx="232">
                  <c:v>24</c:v>
                </c:pt>
                <c:pt idx="233">
                  <c:v>23.8</c:v>
                </c:pt>
                <c:pt idx="234">
                  <c:v>27.4</c:v>
                </c:pt>
                <c:pt idx="235">
                  <c:v>23.1</c:v>
                </c:pt>
                <c:pt idx="236">
                  <c:v>32.4</c:v>
                </c:pt>
                <c:pt idx="237">
                  <c:v>31.9</c:v>
                </c:pt>
                <c:pt idx="238">
                  <c:v>30.3</c:v>
                </c:pt>
                <c:pt idx="239">
                  <c:v>28.2</c:v>
                </c:pt>
                <c:pt idx="240">
                  <c:v>39.700000000000003</c:v>
                </c:pt>
                <c:pt idx="241">
                  <c:v>37.9</c:v>
                </c:pt>
                <c:pt idx="242">
                  <c:v>34.800000000000004</c:v>
                </c:pt>
                <c:pt idx="243">
                  <c:v>39</c:v>
                </c:pt>
                <c:pt idx="244">
                  <c:v>45.4</c:v>
                </c:pt>
                <c:pt idx="245">
                  <c:v>32.700000000000003</c:v>
                </c:pt>
                <c:pt idx="246">
                  <c:v>40.1</c:v>
                </c:pt>
                <c:pt idx="247">
                  <c:v>43.2</c:v>
                </c:pt>
                <c:pt idx="248">
                  <c:v>45.8</c:v>
                </c:pt>
                <c:pt idx="249">
                  <c:v>42.2</c:v>
                </c:pt>
                <c:pt idx="250">
                  <c:v>37.800000000000004</c:v>
                </c:pt>
                <c:pt idx="251">
                  <c:v>45.8</c:v>
                </c:pt>
                <c:pt idx="252">
                  <c:v>51.2</c:v>
                </c:pt>
                <c:pt idx="253">
                  <c:v>57.2</c:v>
                </c:pt>
                <c:pt idx="254">
                  <c:v>63</c:v>
                </c:pt>
                <c:pt idx="255">
                  <c:v>37.5</c:v>
                </c:pt>
                <c:pt idx="256">
                  <c:v>46.3</c:v>
                </c:pt>
                <c:pt idx="257">
                  <c:v>54.8</c:v>
                </c:pt>
                <c:pt idx="258">
                  <c:v>61.5</c:v>
                </c:pt>
                <c:pt idx="259">
                  <c:v>61.7</c:v>
                </c:pt>
                <c:pt idx="260">
                  <c:v>25.7</c:v>
                </c:pt>
                <c:pt idx="261">
                  <c:v>33.1</c:v>
                </c:pt>
                <c:pt idx="262">
                  <c:v>36.1</c:v>
                </c:pt>
                <c:pt idx="263">
                  <c:v>38.200000000000003</c:v>
                </c:pt>
                <c:pt idx="264">
                  <c:v>36.6</c:v>
                </c:pt>
                <c:pt idx="265">
                  <c:v>39.300000000000004</c:v>
                </c:pt>
                <c:pt idx="266">
                  <c:v>37.300000000000004</c:v>
                </c:pt>
                <c:pt idx="267">
                  <c:v>42.4</c:v>
                </c:pt>
                <c:pt idx="268">
                  <c:v>44.7</c:v>
                </c:pt>
                <c:pt idx="269">
                  <c:v>46.1</c:v>
                </c:pt>
                <c:pt idx="270">
                  <c:v>45.9</c:v>
                </c:pt>
                <c:pt idx="271">
                  <c:v>25.9</c:v>
                </c:pt>
                <c:pt idx="272">
                  <c:v>29.8</c:v>
                </c:pt>
                <c:pt idx="273">
                  <c:v>30.9</c:v>
                </c:pt>
                <c:pt idx="274">
                  <c:v>31.9</c:v>
                </c:pt>
                <c:pt idx="275">
                  <c:v>43.3</c:v>
                </c:pt>
                <c:pt idx="276">
                  <c:v>44.7</c:v>
                </c:pt>
                <c:pt idx="277">
                  <c:v>45.8</c:v>
                </c:pt>
                <c:pt idx="278">
                  <c:v>50.1</c:v>
                </c:pt>
                <c:pt idx="279">
                  <c:v>45.9</c:v>
                </c:pt>
                <c:pt idx="280">
                  <c:v>37.6</c:v>
                </c:pt>
                <c:pt idx="281">
                  <c:v>48.2</c:v>
                </c:pt>
                <c:pt idx="282">
                  <c:v>56.4</c:v>
                </c:pt>
                <c:pt idx="283">
                  <c:v>59.1</c:v>
                </c:pt>
                <c:pt idx="284">
                  <c:v>53.7</c:v>
                </c:pt>
                <c:pt idx="285">
                  <c:v>53.7</c:v>
                </c:pt>
                <c:pt idx="286">
                  <c:v>62.1</c:v>
                </c:pt>
                <c:pt idx="287">
                  <c:v>62.5</c:v>
                </c:pt>
                <c:pt idx="288">
                  <c:v>37.6</c:v>
                </c:pt>
                <c:pt idx="289">
                  <c:v>30.3</c:v>
                </c:pt>
                <c:pt idx="290">
                  <c:v>34.700000000000003</c:v>
                </c:pt>
                <c:pt idx="291">
                  <c:v>47.6</c:v>
                </c:pt>
                <c:pt idx="292">
                  <c:v>36.5</c:v>
                </c:pt>
                <c:pt idx="293">
                  <c:v>43.4</c:v>
                </c:pt>
                <c:pt idx="294">
                  <c:v>41.1</c:v>
                </c:pt>
                <c:pt idx="295">
                  <c:v>34.1</c:v>
                </c:pt>
                <c:pt idx="296">
                  <c:v>39</c:v>
                </c:pt>
                <c:pt idx="297">
                  <c:v>37.5</c:v>
                </c:pt>
                <c:pt idx="298">
                  <c:v>49.8</c:v>
                </c:pt>
                <c:pt idx="299">
                  <c:v>57.1</c:v>
                </c:pt>
                <c:pt idx="300">
                  <c:v>57.5</c:v>
                </c:pt>
                <c:pt idx="301">
                  <c:v>57.9</c:v>
                </c:pt>
                <c:pt idx="302">
                  <c:v>58.3</c:v>
                </c:pt>
                <c:pt idx="303">
                  <c:v>56.9</c:v>
                </c:pt>
                <c:pt idx="304">
                  <c:v>51.4</c:v>
                </c:pt>
                <c:pt idx="305">
                  <c:v>52.1</c:v>
                </c:pt>
                <c:pt idx="306">
                  <c:v>51.9</c:v>
                </c:pt>
                <c:pt idx="307">
                  <c:v>40.700000000000003</c:v>
                </c:pt>
                <c:pt idx="308">
                  <c:v>39.200000000000003</c:v>
                </c:pt>
                <c:pt idx="309">
                  <c:v>42.5</c:v>
                </c:pt>
                <c:pt idx="310">
                  <c:v>56.6</c:v>
                </c:pt>
                <c:pt idx="311">
                  <c:v>65.400000000000006</c:v>
                </c:pt>
                <c:pt idx="312">
                  <c:v>67.400000000000006</c:v>
                </c:pt>
                <c:pt idx="313">
                  <c:v>67.599999999999994</c:v>
                </c:pt>
                <c:pt idx="314">
                  <c:v>72.099999999999994</c:v>
                </c:pt>
                <c:pt idx="315">
                  <c:v>67.5</c:v>
                </c:pt>
                <c:pt idx="316">
                  <c:v>51</c:v>
                </c:pt>
                <c:pt idx="317">
                  <c:v>56.6</c:v>
                </c:pt>
                <c:pt idx="318">
                  <c:v>63.1</c:v>
                </c:pt>
                <c:pt idx="319">
                  <c:v>70.3</c:v>
                </c:pt>
                <c:pt idx="320">
                  <c:v>68.400000000000006</c:v>
                </c:pt>
                <c:pt idx="321">
                  <c:v>71.5</c:v>
                </c:pt>
                <c:pt idx="322">
                  <c:v>47</c:v>
                </c:pt>
                <c:pt idx="323">
                  <c:v>53.9</c:v>
                </c:pt>
                <c:pt idx="324">
                  <c:v>60.1</c:v>
                </c:pt>
                <c:pt idx="325">
                  <c:v>59.8</c:v>
                </c:pt>
                <c:pt idx="326">
                  <c:v>62.3</c:v>
                </c:pt>
                <c:pt idx="327">
                  <c:v>64.7</c:v>
                </c:pt>
                <c:pt idx="328">
                  <c:v>9</c:v>
                </c:pt>
                <c:pt idx="329">
                  <c:v>10.200000000000001</c:v>
                </c:pt>
                <c:pt idx="330">
                  <c:v>10.3</c:v>
                </c:pt>
                <c:pt idx="331">
                  <c:v>10.4</c:v>
                </c:pt>
                <c:pt idx="332">
                  <c:v>10</c:v>
                </c:pt>
                <c:pt idx="333">
                  <c:v>10.7</c:v>
                </c:pt>
                <c:pt idx="334">
                  <c:v>44.3</c:v>
                </c:pt>
                <c:pt idx="335">
                  <c:v>52.1</c:v>
                </c:pt>
                <c:pt idx="336">
                  <c:v>54.5</c:v>
                </c:pt>
                <c:pt idx="337">
                  <c:v>59.4</c:v>
                </c:pt>
                <c:pt idx="338">
                  <c:v>58.6</c:v>
                </c:pt>
                <c:pt idx="339">
                  <c:v>58.7</c:v>
                </c:pt>
                <c:pt idx="340">
                  <c:v>24.3</c:v>
                </c:pt>
                <c:pt idx="341">
                  <c:v>28.8</c:v>
                </c:pt>
                <c:pt idx="342">
                  <c:v>25.2</c:v>
                </c:pt>
                <c:pt idx="343">
                  <c:v>29.3</c:v>
                </c:pt>
                <c:pt idx="344">
                  <c:v>28.1</c:v>
                </c:pt>
                <c:pt idx="345">
                  <c:v>75.099999999999994</c:v>
                </c:pt>
                <c:pt idx="346">
                  <c:v>82.8</c:v>
                </c:pt>
                <c:pt idx="347">
                  <c:v>86.5</c:v>
                </c:pt>
                <c:pt idx="348">
                  <c:v>85.7</c:v>
                </c:pt>
                <c:pt idx="349">
                  <c:v>84.9</c:v>
                </c:pt>
                <c:pt idx="350">
                  <c:v>82.5</c:v>
                </c:pt>
                <c:pt idx="351">
                  <c:v>38.700000000000003</c:v>
                </c:pt>
                <c:pt idx="352">
                  <c:v>59</c:v>
                </c:pt>
                <c:pt idx="353">
                  <c:v>69.2</c:v>
                </c:pt>
                <c:pt idx="354">
                  <c:v>82.7</c:v>
                </c:pt>
                <c:pt idx="355">
                  <c:v>81</c:v>
                </c:pt>
                <c:pt idx="356">
                  <c:v>77.7</c:v>
                </c:pt>
                <c:pt idx="357">
                  <c:v>13.9</c:v>
                </c:pt>
                <c:pt idx="358">
                  <c:v>13.9</c:v>
                </c:pt>
                <c:pt idx="359">
                  <c:v>13.7</c:v>
                </c:pt>
                <c:pt idx="360">
                  <c:v>11.8</c:v>
                </c:pt>
                <c:pt idx="361">
                  <c:v>12.3</c:v>
                </c:pt>
                <c:pt idx="362">
                  <c:v>11.6</c:v>
                </c:pt>
                <c:pt idx="363">
                  <c:v>6.2</c:v>
                </c:pt>
                <c:pt idx="364">
                  <c:v>6.4</c:v>
                </c:pt>
                <c:pt idx="365">
                  <c:v>5.3</c:v>
                </c:pt>
                <c:pt idx="366">
                  <c:v>6.6</c:v>
                </c:pt>
                <c:pt idx="367">
                  <c:v>5.9</c:v>
                </c:pt>
                <c:pt idx="368">
                  <c:v>6.8</c:v>
                </c:pt>
              </c:numCache>
            </c:numRef>
          </c:yVal>
          <c:smooth val="0"/>
          <c:extLst>
            <c:ext xmlns:c16="http://schemas.microsoft.com/office/drawing/2014/chart" uri="{C3380CC4-5D6E-409C-BE32-E72D297353CC}">
              <c16:uniqueId val="{00000002-720A-4E96-894C-F0E0070C11E2}"/>
            </c:ext>
          </c:extLst>
        </c:ser>
        <c:dLbls>
          <c:showLegendKey val="0"/>
          <c:showVal val="0"/>
          <c:showCatName val="0"/>
          <c:showSerName val="0"/>
          <c:showPercent val="0"/>
          <c:showBubbleSize val="0"/>
        </c:dLbls>
        <c:axId val="96016256"/>
        <c:axId val="96026624"/>
      </c:scatterChart>
      <c:valAx>
        <c:axId val="96016256"/>
        <c:scaling>
          <c:orientation val="minMax"/>
        </c:scaling>
        <c:delete val="0"/>
        <c:axPos val="b"/>
        <c:title>
          <c:tx>
            <c:rich>
              <a:bodyPr/>
              <a:lstStyle/>
              <a:p>
                <a:pPr>
                  <a:defRPr sz="1800">
                    <a:latin typeface="Times New Roman" pitchFamily="18" charset="0"/>
                    <a:cs typeface="Times New Roman" pitchFamily="18" charset="0"/>
                  </a:defRPr>
                </a:pPr>
                <a:r>
                  <a:rPr lang="en-US" sz="1800">
                    <a:latin typeface="Times New Roman" pitchFamily="18" charset="0"/>
                    <a:cs typeface="Times New Roman" pitchFamily="18" charset="0"/>
                  </a:rPr>
                  <a:t>Available N, lb/a</a:t>
                </a:r>
              </a:p>
            </c:rich>
          </c:tx>
          <c:overlay val="0"/>
        </c:title>
        <c:numFmt formatCode="General" sourceLinked="1"/>
        <c:majorTickMark val="out"/>
        <c:minorTickMark val="none"/>
        <c:tickLblPos val="nextTo"/>
        <c:txPr>
          <a:bodyPr rot="0" vert="horz"/>
          <a:lstStyle/>
          <a:p>
            <a:pPr>
              <a:defRPr sz="1800" b="1" i="0" u="none" strike="noStrike" baseline="0">
                <a:solidFill>
                  <a:srgbClr val="000000"/>
                </a:solidFill>
                <a:latin typeface="Times New Roman" pitchFamily="18" charset="0"/>
                <a:ea typeface="Calibri"/>
                <a:cs typeface="Times New Roman" pitchFamily="18" charset="0"/>
              </a:defRPr>
            </a:pPr>
            <a:endParaRPr lang="en-US"/>
          </a:p>
        </c:txPr>
        <c:crossAx val="96026624"/>
        <c:crosses val="autoZero"/>
        <c:crossBetween val="midCat"/>
      </c:valAx>
      <c:valAx>
        <c:axId val="96026624"/>
        <c:scaling>
          <c:orientation val="minMax"/>
        </c:scaling>
        <c:delete val="0"/>
        <c:axPos val="l"/>
        <c:majorGridlines/>
        <c:title>
          <c:tx>
            <c:rich>
              <a:bodyPr rot="-5400000" vert="horz"/>
              <a:lstStyle/>
              <a:p>
                <a:pPr>
                  <a:defRPr sz="1800">
                    <a:latin typeface="Times New Roman" pitchFamily="18" charset="0"/>
                    <a:cs typeface="Times New Roman" pitchFamily="18" charset="0"/>
                  </a:defRPr>
                </a:pPr>
                <a:r>
                  <a:rPr lang="en-US" sz="1800">
                    <a:latin typeface="Times New Roman" pitchFamily="18" charset="0"/>
                    <a:cs typeface="Times New Roman" pitchFamily="18" charset="0"/>
                  </a:rPr>
                  <a:t>Wheat yield, bu/a</a:t>
                </a:r>
              </a:p>
            </c:rich>
          </c:tx>
          <c:overlay val="0"/>
        </c:title>
        <c:numFmt formatCode="General" sourceLinked="1"/>
        <c:majorTickMark val="out"/>
        <c:minorTickMark val="none"/>
        <c:tickLblPos val="nextTo"/>
        <c:txPr>
          <a:bodyPr/>
          <a:lstStyle/>
          <a:p>
            <a:pPr>
              <a:defRPr sz="1800" b="1">
                <a:latin typeface="Times New Roman" pitchFamily="18" charset="0"/>
                <a:cs typeface="Times New Roman" pitchFamily="18" charset="0"/>
              </a:defRPr>
            </a:pPr>
            <a:endParaRPr lang="en-US"/>
          </a:p>
        </c:txPr>
        <c:crossAx val="96016256"/>
        <c:crosses val="autoZero"/>
        <c:crossBetween val="midCat"/>
      </c:valAx>
    </c:plotArea>
    <c:plotVisOnly val="1"/>
    <c:dispBlanksAs val="gap"/>
    <c:showDLblsOverMax val="0"/>
  </c:chart>
  <c:spPr>
    <a:solidFill>
      <a:schemeClr val="bg1"/>
    </a:solidFill>
    <a:ln>
      <a:noFill/>
    </a:ln>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48519-AAEC-4EC4-9388-82973A0404EE}"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385992-F582-4DD1-8D55-75C8CFDFAF83}" type="slidenum">
              <a:rPr lang="en-US" smtClean="0"/>
              <a:t>‹#›</a:t>
            </a:fld>
            <a:endParaRPr lang="en-US"/>
          </a:p>
        </p:txBody>
      </p:sp>
    </p:spTree>
    <p:extLst>
      <p:ext uri="{BB962C8B-B14F-4D97-AF65-F5344CB8AC3E}">
        <p14:creationId xmlns:p14="http://schemas.microsoft.com/office/powerpoint/2010/main" val="3280364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32B2F608-EF77-40DC-B44F-799EFBAC09F6}"/>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CB029B-9F97-44B9-904E-257CA858116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6083" name="Slide Image Placeholder 1">
            <a:extLst>
              <a:ext uri="{FF2B5EF4-FFF2-40B4-BE49-F238E27FC236}">
                <a16:creationId xmlns:a16="http://schemas.microsoft.com/office/drawing/2014/main" id="{1642674F-0B0A-40D9-8DED-64AC350366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Notes Placeholder 2">
            <a:extLst>
              <a:ext uri="{FF2B5EF4-FFF2-40B4-BE49-F238E27FC236}">
                <a16:creationId xmlns:a16="http://schemas.microsoft.com/office/drawing/2014/main" id="{F98ADFD7-C427-42D5-A68D-F020D38821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When soil test N and previous crop credit are included, the R2 improves and the data tightens, especially at lower N rates. Our data from 1970-2008 are represented in this figure. The black dots are the individual data points for each study, and the black curve represents the regression curve for the trend line. Note that it is a curve- that wheat yield is not totally controlled by N- environment and soils are also big factors that prevent a straight line relationship. Most nutrient response curves follow the “law of diminishing returns”. This is especially true for P and K, but also for N most of the time. The most profitable responses to N are the increments of N at the left of the scale. As we approach N rates close to maximum yields, the economic return for added N decreases. Note that to go from 20 bu/a to 40 bu/a takes about 100 lb N (which is our current recommendation). To go from 40 bu/a to 50 bu/a takes another 100 N/a. This is twice the rate of N as it took to increase yields the same amount at lower yield potential. Also note that our current recommendation (in yellow) under-estimates N recommendations at high yield potential and over estimates N recommendations at lower yield potential.</a:t>
            </a:r>
          </a:p>
        </p:txBody>
      </p:sp>
      <p:sp>
        <p:nvSpPr>
          <p:cNvPr id="46085" name="Slide Number Placeholder 3">
            <a:extLst>
              <a:ext uri="{FF2B5EF4-FFF2-40B4-BE49-F238E27FC236}">
                <a16:creationId xmlns:a16="http://schemas.microsoft.com/office/drawing/2014/main" id="{B820424B-A5E2-4729-99EC-FB7D768607D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F4AEEA-8471-4708-B22C-576ABFCEF16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01738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385992-F582-4DD1-8D55-75C8CFDFAF83}" type="slidenum">
              <a:rPr lang="en-US" smtClean="0"/>
              <a:t>8</a:t>
            </a:fld>
            <a:endParaRPr lang="en-US"/>
          </a:p>
        </p:txBody>
      </p:sp>
    </p:spTree>
    <p:extLst>
      <p:ext uri="{BB962C8B-B14F-4D97-AF65-F5344CB8AC3E}">
        <p14:creationId xmlns:p14="http://schemas.microsoft.com/office/powerpoint/2010/main" val="3922209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1995-2024 average = high 20s</a:t>
            </a:r>
          </a:p>
        </p:txBody>
      </p:sp>
      <p:sp>
        <p:nvSpPr>
          <p:cNvPr id="4" name="Slide Number Placeholder 3"/>
          <p:cNvSpPr>
            <a:spLocks noGrp="1"/>
          </p:cNvSpPr>
          <p:nvPr>
            <p:ph type="sldNum" sz="quarter" idx="5"/>
          </p:nvPr>
        </p:nvSpPr>
        <p:spPr/>
        <p:txBody>
          <a:bodyPr/>
          <a:lstStyle/>
          <a:p>
            <a:fld id="{BA385992-F582-4DD1-8D55-75C8CFDFAF83}" type="slidenum">
              <a:rPr lang="en-US" smtClean="0"/>
              <a:t>10</a:t>
            </a:fld>
            <a:endParaRPr lang="en-US"/>
          </a:p>
        </p:txBody>
      </p:sp>
    </p:spTree>
    <p:extLst>
      <p:ext uri="{BB962C8B-B14F-4D97-AF65-F5344CB8AC3E}">
        <p14:creationId xmlns:p14="http://schemas.microsoft.com/office/powerpoint/2010/main" val="1789946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1995-2024 average ~30</a:t>
            </a:r>
          </a:p>
        </p:txBody>
      </p:sp>
      <p:sp>
        <p:nvSpPr>
          <p:cNvPr id="4" name="Slide Number Placeholder 3"/>
          <p:cNvSpPr>
            <a:spLocks noGrp="1"/>
          </p:cNvSpPr>
          <p:nvPr>
            <p:ph type="sldNum" sz="quarter" idx="5"/>
          </p:nvPr>
        </p:nvSpPr>
        <p:spPr/>
        <p:txBody>
          <a:bodyPr/>
          <a:lstStyle/>
          <a:p>
            <a:fld id="{BA385992-F582-4DD1-8D55-75C8CFDFAF83}" type="slidenum">
              <a:rPr lang="en-US" smtClean="0"/>
              <a:t>11</a:t>
            </a:fld>
            <a:endParaRPr lang="en-US"/>
          </a:p>
        </p:txBody>
      </p:sp>
    </p:spTree>
    <p:extLst>
      <p:ext uri="{BB962C8B-B14F-4D97-AF65-F5344CB8AC3E}">
        <p14:creationId xmlns:p14="http://schemas.microsoft.com/office/powerpoint/2010/main" val="2816722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1995-2024 average ~40</a:t>
            </a:r>
          </a:p>
        </p:txBody>
      </p:sp>
      <p:sp>
        <p:nvSpPr>
          <p:cNvPr id="4" name="Slide Number Placeholder 3"/>
          <p:cNvSpPr>
            <a:spLocks noGrp="1"/>
          </p:cNvSpPr>
          <p:nvPr>
            <p:ph type="sldNum" sz="quarter" idx="5"/>
          </p:nvPr>
        </p:nvSpPr>
        <p:spPr/>
        <p:txBody>
          <a:bodyPr/>
          <a:lstStyle/>
          <a:p>
            <a:fld id="{BA385992-F582-4DD1-8D55-75C8CFDFAF83}" type="slidenum">
              <a:rPr lang="en-US" smtClean="0"/>
              <a:t>12</a:t>
            </a:fld>
            <a:endParaRPr lang="en-US"/>
          </a:p>
        </p:txBody>
      </p:sp>
    </p:spTree>
    <p:extLst>
      <p:ext uri="{BB962C8B-B14F-4D97-AF65-F5344CB8AC3E}">
        <p14:creationId xmlns:p14="http://schemas.microsoft.com/office/powerpoint/2010/main" val="2459231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6000% increase! </a:t>
            </a:r>
          </a:p>
        </p:txBody>
      </p:sp>
      <p:sp>
        <p:nvSpPr>
          <p:cNvPr id="4" name="Slide Number Placeholder 3"/>
          <p:cNvSpPr>
            <a:spLocks noGrp="1"/>
          </p:cNvSpPr>
          <p:nvPr>
            <p:ph type="sldNum" sz="quarter" idx="5"/>
          </p:nvPr>
        </p:nvSpPr>
        <p:spPr/>
        <p:txBody>
          <a:bodyPr/>
          <a:lstStyle/>
          <a:p>
            <a:fld id="{BA385992-F582-4DD1-8D55-75C8CFDFAF83}" type="slidenum">
              <a:rPr lang="en-US" smtClean="0"/>
              <a:t>26</a:t>
            </a:fld>
            <a:endParaRPr lang="en-US"/>
          </a:p>
        </p:txBody>
      </p:sp>
    </p:spTree>
    <p:extLst>
      <p:ext uri="{BB962C8B-B14F-4D97-AF65-F5344CB8AC3E}">
        <p14:creationId xmlns:p14="http://schemas.microsoft.com/office/powerpoint/2010/main" val="2225948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ADCC0C1-35C6-49C5-96B5-8D14660637B3}"/>
              </a:ext>
            </a:extLst>
          </p:cNvPr>
          <p:cNvSpPr>
            <a:spLocks noGrp="1"/>
          </p:cNvSpPr>
          <p:nvPr>
            <p:ph type="body" idx="1"/>
          </p:nvPr>
        </p:nvSpPr>
        <p:spPr/>
        <p:txBody>
          <a:bodyPr/>
          <a:lstStyle/>
          <a:p>
            <a:r>
              <a:rPr lang="en-US" dirty="0"/>
              <a:t>From last year: </a:t>
            </a:r>
          </a:p>
          <a:p>
            <a:r>
              <a:rPr lang="en-US" dirty="0"/>
              <a:t>Potash is now 8% higher, </a:t>
            </a:r>
          </a:p>
          <a:p>
            <a:r>
              <a:rPr lang="en-US" dirty="0"/>
              <a:t>10-34-0 is 10% more expensive, </a:t>
            </a:r>
          </a:p>
          <a:p>
            <a:r>
              <a:rPr lang="en-US" dirty="0"/>
              <a:t>MAP is 15% higher, </a:t>
            </a:r>
          </a:p>
          <a:p>
            <a:r>
              <a:rPr lang="en-US" dirty="0"/>
              <a:t>anhydrous and urea are both 20% more expensive,</a:t>
            </a:r>
          </a:p>
          <a:p>
            <a:r>
              <a:rPr lang="en-US" dirty="0"/>
              <a:t>DAP is 25% higher, </a:t>
            </a:r>
          </a:p>
          <a:p>
            <a:r>
              <a:rPr lang="en-US" dirty="0"/>
              <a:t>UAN32 is 28% more expensive and </a:t>
            </a:r>
          </a:p>
          <a:p>
            <a:r>
              <a:rPr lang="en-US" dirty="0"/>
              <a:t>UAN28 is 31% higher.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Opening slide">
    <p:spTree>
      <p:nvGrpSpPr>
        <p:cNvPr id="1" name=""/>
        <p:cNvGrpSpPr/>
        <p:nvPr/>
      </p:nvGrpSpPr>
      <p:grpSpPr>
        <a:xfrm>
          <a:off x="0" y="0"/>
          <a:ext cx="0" cy="0"/>
          <a:chOff x="0" y="0"/>
          <a:chExt cx="0" cy="0"/>
        </a:xfrm>
      </p:grpSpPr>
      <p:pic>
        <p:nvPicPr>
          <p:cNvPr id="2" name="Picture 8" descr="green.template_graphics3.wmf"/>
          <p:cNvPicPr>
            <a:picLocks noChangeAspect="1"/>
          </p:cNvPicPr>
          <p:nvPr/>
        </p:nvPicPr>
        <p:blipFill>
          <a:blip r:embed="rId2">
            <a:alphaModFix amt="31000"/>
            <a:extLst>
              <a:ext uri="{28A0092B-C50C-407E-A947-70E740481C1C}">
                <a14:useLocalDpi xmlns:a14="http://schemas.microsoft.com/office/drawing/2010/main" val="0"/>
              </a:ext>
            </a:extLst>
          </a:blip>
          <a:srcRect/>
          <a:stretch>
            <a:fillRect/>
          </a:stretch>
        </p:blipFill>
        <p:spPr bwMode="auto">
          <a:xfrm>
            <a:off x="1185334" y="5884333"/>
            <a:ext cx="9821333" cy="162984"/>
          </a:xfrm>
          <a:prstGeom prst="rect">
            <a:avLst/>
          </a:prstGeom>
          <a:noFill/>
          <a:ln>
            <a:noFill/>
          </a:ln>
          <a:extLst>
            <a:ext uri="{909E8E84-426E-40DD-AFC4-6F175D3DCCD1}">
              <a14:hiddenFill xmlns:a14="http://schemas.microsoft.com/office/drawing/2010/main">
                <a:solidFill>
                  <a:srgbClr val="FFFFFF">
                    <a:alpha val="3098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NDSU_Impact_Background.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67934" y="2753785"/>
            <a:ext cx="8856133" cy="89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p:nvPicPr>
        <p:blipFill>
          <a:blip r:embed="rId5">
            <a:alphaModFix amt="60000"/>
            <a:extLst>
              <a:ext uri="{28A0092B-C50C-407E-A947-70E740481C1C}">
                <a14:useLocalDpi xmlns:a14="http://schemas.microsoft.com/office/drawing/2010/main" val="0"/>
              </a:ext>
            </a:extLst>
          </a:blip>
          <a:srcRect/>
          <a:stretch>
            <a:fillRect/>
          </a:stretch>
        </p:blipFill>
        <p:spPr bwMode="auto">
          <a:xfrm>
            <a:off x="1576918" y="5687484"/>
            <a:ext cx="9046633" cy="855133"/>
          </a:xfrm>
          <a:prstGeom prst="rect">
            <a:avLst/>
          </a:prstGeom>
          <a:noFill/>
          <a:ln>
            <a:noFill/>
          </a:ln>
          <a:extLst>
            <a:ext uri="{909E8E84-426E-40DD-AFC4-6F175D3DCCD1}">
              <a14:hiddenFill xmlns:a14="http://schemas.microsoft.com/office/drawing/2010/main">
                <a:solidFill>
                  <a:srgbClr val="FFFFFF">
                    <a:alpha val="60001"/>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082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B4B3FF6A-56F3-488B-A0BE-ACC593A7B941}" type="datetimeFigureOut">
              <a:rPr lang="en-US" smtClean="0"/>
              <a:t>11/5/2025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F0F26BE-B730-4F83-8EB6-61B103D8F34C}" type="slidenum">
              <a:rPr lang="en-US" smtClean="0"/>
              <a:t>‹#›</a:t>
            </a:fld>
            <a:endParaRPr lang="en-US"/>
          </a:p>
        </p:txBody>
      </p:sp>
    </p:spTree>
    <p:extLst>
      <p:ext uri="{BB962C8B-B14F-4D97-AF65-F5344CB8AC3E}">
        <p14:creationId xmlns:p14="http://schemas.microsoft.com/office/powerpoint/2010/main" val="2475580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B4B3FF6A-56F3-488B-A0BE-ACC593A7B941}" type="datetimeFigureOut">
              <a:rPr lang="en-US" smtClean="0"/>
              <a:t>11/5/2025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0F26BE-B730-4F83-8EB6-61B103D8F34C}" type="slidenum">
              <a:rPr lang="en-US" smtClean="0"/>
              <a:t>‹#›</a:t>
            </a:fld>
            <a:endParaRPr lang="en-US"/>
          </a:p>
        </p:txBody>
      </p:sp>
    </p:spTree>
    <p:extLst>
      <p:ext uri="{BB962C8B-B14F-4D97-AF65-F5344CB8AC3E}">
        <p14:creationId xmlns:p14="http://schemas.microsoft.com/office/powerpoint/2010/main" val="1337044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B4B3FF6A-56F3-488B-A0BE-ACC593A7B941}" type="datetimeFigureOut">
              <a:rPr lang="en-US" smtClean="0"/>
              <a:t>11/5/2025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0F26BE-B730-4F83-8EB6-61B103D8F34C}" type="slidenum">
              <a:rPr lang="en-US" smtClean="0"/>
              <a:t>‹#›</a:t>
            </a:fld>
            <a:endParaRPr lang="en-US"/>
          </a:p>
        </p:txBody>
      </p:sp>
    </p:spTree>
    <p:extLst>
      <p:ext uri="{BB962C8B-B14F-4D97-AF65-F5344CB8AC3E}">
        <p14:creationId xmlns:p14="http://schemas.microsoft.com/office/powerpoint/2010/main" val="2640351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Opening slide">
    <p:spTree>
      <p:nvGrpSpPr>
        <p:cNvPr id="1" name=""/>
        <p:cNvGrpSpPr/>
        <p:nvPr/>
      </p:nvGrpSpPr>
      <p:grpSpPr>
        <a:xfrm>
          <a:off x="0" y="0"/>
          <a:ext cx="0" cy="0"/>
          <a:chOff x="0" y="0"/>
          <a:chExt cx="0" cy="0"/>
        </a:xfrm>
      </p:grpSpPr>
      <p:pic>
        <p:nvPicPr>
          <p:cNvPr id="2" name="Picture 8" descr="green.template_graphics3.wmf"/>
          <p:cNvPicPr>
            <a:picLocks noChangeAspect="1"/>
          </p:cNvPicPr>
          <p:nvPr/>
        </p:nvPicPr>
        <p:blipFill>
          <a:blip r:embed="rId2">
            <a:alphaModFix amt="31000"/>
            <a:extLst>
              <a:ext uri="{28A0092B-C50C-407E-A947-70E740481C1C}">
                <a14:useLocalDpi xmlns:a14="http://schemas.microsoft.com/office/drawing/2010/main" val="0"/>
              </a:ext>
            </a:extLst>
          </a:blip>
          <a:srcRect/>
          <a:stretch>
            <a:fillRect/>
          </a:stretch>
        </p:blipFill>
        <p:spPr bwMode="auto">
          <a:xfrm>
            <a:off x="1185334" y="5884333"/>
            <a:ext cx="9821333" cy="162984"/>
          </a:xfrm>
          <a:prstGeom prst="rect">
            <a:avLst/>
          </a:prstGeom>
          <a:noFill/>
          <a:ln>
            <a:noFill/>
          </a:ln>
          <a:extLst>
            <a:ext uri="{909E8E84-426E-40DD-AFC4-6F175D3DCCD1}">
              <a14:hiddenFill xmlns:a14="http://schemas.microsoft.com/office/drawing/2010/main">
                <a:solidFill>
                  <a:srgbClr val="FFFFFF">
                    <a:alpha val="3098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4418" y="3054351"/>
            <a:ext cx="830791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244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B4B3FF6A-56F3-488B-A0BE-ACC593A7B941}" type="datetimeFigureOut">
              <a:rPr lang="en-US" smtClean="0"/>
              <a:t>11/5/2025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0F26BE-B730-4F83-8EB6-61B103D8F34C}" type="slidenum">
              <a:rPr lang="en-US" smtClean="0"/>
              <a:t>‹#›</a:t>
            </a:fld>
            <a:endParaRPr lang="en-US"/>
          </a:p>
        </p:txBody>
      </p:sp>
    </p:spTree>
    <p:extLst>
      <p:ext uri="{BB962C8B-B14F-4D97-AF65-F5344CB8AC3E}">
        <p14:creationId xmlns:p14="http://schemas.microsoft.com/office/powerpoint/2010/main" val="496797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B4B3FF6A-56F3-488B-A0BE-ACC593A7B941}" type="datetimeFigureOut">
              <a:rPr lang="en-US" smtClean="0"/>
              <a:t>11/5/2025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0F26BE-B730-4F83-8EB6-61B103D8F34C}" type="slidenum">
              <a:rPr lang="en-US" smtClean="0"/>
              <a:t>‹#›</a:t>
            </a:fld>
            <a:endParaRPr lang="en-US"/>
          </a:p>
        </p:txBody>
      </p:sp>
    </p:spTree>
    <p:extLst>
      <p:ext uri="{BB962C8B-B14F-4D97-AF65-F5344CB8AC3E}">
        <p14:creationId xmlns:p14="http://schemas.microsoft.com/office/powerpoint/2010/main" val="4000492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bg1">
                    <a:lumMod val="5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4B3FF6A-56F3-488B-A0BE-ACC593A7B941}" type="datetimeFigureOut">
              <a:rPr lang="en-US" smtClean="0"/>
              <a:t>11/5/2025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0F26BE-B730-4F83-8EB6-61B103D8F34C}" type="slidenum">
              <a:rPr lang="en-US" smtClean="0"/>
              <a:t>‹#›</a:t>
            </a:fld>
            <a:endParaRPr lang="en-US"/>
          </a:p>
        </p:txBody>
      </p:sp>
    </p:spTree>
    <p:extLst>
      <p:ext uri="{BB962C8B-B14F-4D97-AF65-F5344CB8AC3E}">
        <p14:creationId xmlns:p14="http://schemas.microsoft.com/office/powerpoint/2010/main" val="2958582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fld id="{B4B3FF6A-56F3-488B-A0BE-ACC593A7B941}" type="datetimeFigureOut">
              <a:rPr lang="en-US" smtClean="0"/>
              <a:t>11/5/2025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F0F26BE-B730-4F83-8EB6-61B103D8F34C}" type="slidenum">
              <a:rPr lang="en-US" smtClean="0"/>
              <a:t>‹#›</a:t>
            </a:fld>
            <a:endParaRPr lang="en-US"/>
          </a:p>
        </p:txBody>
      </p:sp>
    </p:spTree>
    <p:extLst>
      <p:ext uri="{BB962C8B-B14F-4D97-AF65-F5344CB8AC3E}">
        <p14:creationId xmlns:p14="http://schemas.microsoft.com/office/powerpoint/2010/main" val="2703891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solidFill>
                  <a:schemeClr val="bg1">
                    <a:lumMod val="50000"/>
                  </a:schemeClr>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solidFill>
                  <a:schemeClr val="bg1">
                    <a:lumMod val="50000"/>
                  </a:schemeClr>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fld id="{B4B3FF6A-56F3-488B-A0BE-ACC593A7B941}" type="datetimeFigureOut">
              <a:rPr lang="en-US" smtClean="0"/>
              <a:t>11/5/2025</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9F0F26BE-B730-4F83-8EB6-61B103D8F34C}" type="slidenum">
              <a:rPr lang="en-US" smtClean="0"/>
              <a:t>‹#›</a:t>
            </a:fld>
            <a:endParaRPr lang="en-US"/>
          </a:p>
        </p:txBody>
      </p:sp>
    </p:spTree>
    <p:extLst>
      <p:ext uri="{BB962C8B-B14F-4D97-AF65-F5344CB8AC3E}">
        <p14:creationId xmlns:p14="http://schemas.microsoft.com/office/powerpoint/2010/main" val="679976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B4B3FF6A-56F3-488B-A0BE-ACC593A7B941}" type="datetimeFigureOut">
              <a:rPr lang="en-US" smtClean="0"/>
              <a:t>11/5/2025</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9F0F26BE-B730-4F83-8EB6-61B103D8F34C}" type="slidenum">
              <a:rPr lang="en-US" smtClean="0"/>
              <a:t>‹#›</a:t>
            </a:fld>
            <a:endParaRPr lang="en-US"/>
          </a:p>
        </p:txBody>
      </p:sp>
    </p:spTree>
    <p:extLst>
      <p:ext uri="{BB962C8B-B14F-4D97-AF65-F5344CB8AC3E}">
        <p14:creationId xmlns:p14="http://schemas.microsoft.com/office/powerpoint/2010/main" val="1853178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4B3FF6A-56F3-488B-A0BE-ACC593A7B941}" type="datetimeFigureOut">
              <a:rPr lang="en-US" smtClean="0"/>
              <a:t>11/5/2025</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9F0F26BE-B730-4F83-8EB6-61B103D8F34C}" type="slidenum">
              <a:rPr lang="en-US" smtClean="0"/>
              <a:t>‹#›</a:t>
            </a:fld>
            <a:endParaRPr lang="en-US"/>
          </a:p>
        </p:txBody>
      </p:sp>
    </p:spTree>
    <p:extLst>
      <p:ext uri="{BB962C8B-B14F-4D97-AF65-F5344CB8AC3E}">
        <p14:creationId xmlns:p14="http://schemas.microsoft.com/office/powerpoint/2010/main" val="1257133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B4B3FF6A-56F3-488B-A0BE-ACC593A7B941}" type="datetimeFigureOut">
              <a:rPr lang="en-US" smtClean="0"/>
              <a:t>11/5/2025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F0F26BE-B730-4F83-8EB6-61B103D8F34C}" type="slidenum">
              <a:rPr lang="en-US" smtClean="0"/>
              <a:t>‹#›</a:t>
            </a:fld>
            <a:endParaRPr lang="en-US"/>
          </a:p>
        </p:txBody>
      </p:sp>
    </p:spTree>
    <p:extLst>
      <p:ext uri="{BB962C8B-B14F-4D97-AF65-F5344CB8AC3E}">
        <p14:creationId xmlns:p14="http://schemas.microsoft.com/office/powerpoint/2010/main" val="2743924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latin typeface="Calibri" charset="0"/>
                <a:ea typeface="ＭＳ Ｐゴシック" charset="0"/>
                <a:cs typeface="ＭＳ Ｐゴシック" charset="0"/>
              </a:defRPr>
            </a:lvl1pPr>
          </a:lstStyle>
          <a:p>
            <a:fld id="{B4B3FF6A-56F3-488B-A0BE-ACC593A7B941}" type="datetimeFigureOut">
              <a:rPr lang="en-US" smtClean="0"/>
              <a:t>11/5/2025</a:t>
            </a:fld>
            <a:endParaRPr 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Calibri" charset="0"/>
                <a:ea typeface="ＭＳ Ｐゴシック" charset="0"/>
                <a:cs typeface="ＭＳ Ｐゴシック" charset="0"/>
              </a:defRPr>
            </a:lvl1pPr>
          </a:lstStyle>
          <a:p>
            <a:fld id="{9F0F26BE-B730-4F83-8EB6-61B103D8F34C}" type="slidenum">
              <a:rPr lang="en-US" smtClean="0"/>
              <a:t>‹#›</a:t>
            </a:fld>
            <a:endParaRPr lang="en-US"/>
          </a:p>
        </p:txBody>
      </p:sp>
      <p:pic>
        <p:nvPicPr>
          <p:cNvPr id="1031" name="Picture 6" descr="white.slide.wm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77333" y="6125633"/>
            <a:ext cx="2906184" cy="29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9440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585" rtl="0" eaLnBrk="1" fontAlgn="base" hangingPunct="1">
        <a:spcBef>
          <a:spcPct val="0"/>
        </a:spcBef>
        <a:spcAft>
          <a:spcPct val="0"/>
        </a:spcAft>
        <a:defRPr sz="5867" kern="1200">
          <a:solidFill>
            <a:srgbClr val="005643"/>
          </a:solidFill>
          <a:latin typeface="+mj-lt"/>
          <a:ea typeface="ＭＳ Ｐゴシック" charset="0"/>
          <a:cs typeface="ＭＳ Ｐゴシック" charset="0"/>
        </a:defRPr>
      </a:lvl1pPr>
      <a:lvl2pPr algn="ctr" defTabSz="609585" rtl="0" eaLnBrk="1" fontAlgn="base" hangingPunct="1">
        <a:spcBef>
          <a:spcPct val="0"/>
        </a:spcBef>
        <a:spcAft>
          <a:spcPct val="0"/>
        </a:spcAft>
        <a:defRPr sz="5867">
          <a:solidFill>
            <a:srgbClr val="005643"/>
          </a:solidFill>
          <a:latin typeface="Arial" charset="0"/>
          <a:ea typeface="ＭＳ Ｐゴシック" charset="0"/>
          <a:cs typeface="ＭＳ Ｐゴシック" charset="0"/>
        </a:defRPr>
      </a:lvl2pPr>
      <a:lvl3pPr algn="ctr" defTabSz="609585" rtl="0" eaLnBrk="1" fontAlgn="base" hangingPunct="1">
        <a:spcBef>
          <a:spcPct val="0"/>
        </a:spcBef>
        <a:spcAft>
          <a:spcPct val="0"/>
        </a:spcAft>
        <a:defRPr sz="5867">
          <a:solidFill>
            <a:srgbClr val="005643"/>
          </a:solidFill>
          <a:latin typeface="Arial" charset="0"/>
          <a:ea typeface="ＭＳ Ｐゴシック" charset="0"/>
          <a:cs typeface="ＭＳ Ｐゴシック" charset="0"/>
        </a:defRPr>
      </a:lvl3pPr>
      <a:lvl4pPr algn="ctr" defTabSz="609585" rtl="0" eaLnBrk="1" fontAlgn="base" hangingPunct="1">
        <a:spcBef>
          <a:spcPct val="0"/>
        </a:spcBef>
        <a:spcAft>
          <a:spcPct val="0"/>
        </a:spcAft>
        <a:defRPr sz="5867">
          <a:solidFill>
            <a:srgbClr val="005643"/>
          </a:solidFill>
          <a:latin typeface="Arial" charset="0"/>
          <a:ea typeface="ＭＳ Ｐゴシック" charset="0"/>
          <a:cs typeface="ＭＳ Ｐゴシック" charset="0"/>
        </a:defRPr>
      </a:lvl4pPr>
      <a:lvl5pPr algn="ctr" defTabSz="609585" rtl="0" eaLnBrk="1" fontAlgn="base" hangingPunct="1">
        <a:spcBef>
          <a:spcPct val="0"/>
        </a:spcBef>
        <a:spcAft>
          <a:spcPct val="0"/>
        </a:spcAft>
        <a:defRPr sz="5867">
          <a:solidFill>
            <a:srgbClr val="005643"/>
          </a:solidFill>
          <a:latin typeface="Arial" charset="0"/>
          <a:ea typeface="ＭＳ Ｐゴシック" charset="0"/>
          <a:cs typeface="ＭＳ Ｐゴシック" charset="0"/>
        </a:defRPr>
      </a:lvl5pPr>
      <a:lvl6pPr marL="609585"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3733" kern="1200">
          <a:solidFill>
            <a:schemeClr val="tx1"/>
          </a:solidFill>
          <a:latin typeface="+mn-lt"/>
          <a:ea typeface="ＭＳ Ｐゴシック" charset="0"/>
          <a:cs typeface="ＭＳ Ｐゴシック" charset="-128"/>
        </a:defRPr>
      </a:lvl2pPr>
      <a:lvl3pPr marL="1523962" indent="-304792" algn="l" defTabSz="60958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128"/>
        </a:defRPr>
      </a:lvl3pPr>
      <a:lvl4pPr marL="2133547" indent="-304792" algn="l" defTabSz="6095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ＭＳ Ｐゴシック" charset="-128"/>
        </a:defRPr>
      </a:lvl4pPr>
      <a:lvl5pPr marL="2743131" indent="-304792" algn="l" defTabSz="6095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ＭＳ Ｐゴシック" charset="-128"/>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hyperlink" Target="http://www.yahoo.com/news/mystery-solved-inside-magic-8-ball-202010631.html" TargetMode="External"/><Relationship Id="rId4" Type="http://schemas.openxmlformats.org/officeDocument/2006/relationships/hyperlink" Target="https://x.com/DesignUXUI/status/758101772409765888/photo/1"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ndsu.edu/snrs/people/faculty/brady_goettl" TargetMode="External"/><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775365"/>
            <a:ext cx="12192000" cy="2082635"/>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900" b="6820"/>
          <a:stretch/>
        </p:blipFill>
        <p:spPr>
          <a:xfrm>
            <a:off x="2817019" y="5024929"/>
            <a:ext cx="6557963" cy="1598065"/>
          </a:xfrm>
          <a:prstGeom prst="rect">
            <a:avLst/>
          </a:prstGeom>
        </p:spPr>
      </p:pic>
      <p:sp>
        <p:nvSpPr>
          <p:cNvPr id="4" name="Rectangle 3"/>
          <p:cNvSpPr/>
          <p:nvPr/>
        </p:nvSpPr>
        <p:spPr>
          <a:xfrm>
            <a:off x="0" y="4"/>
            <a:ext cx="12192000" cy="4225283"/>
          </a:xfrm>
          <a:prstGeom prst="rect">
            <a:avLst/>
          </a:prstGeom>
          <a:gradFill flip="none" rotWithShape="1">
            <a:gsLst>
              <a:gs pos="0">
                <a:srgbClr val="FFC000"/>
              </a:gs>
              <a:gs pos="100000">
                <a:srgbClr val="FFCC00"/>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0" y="4225295"/>
            <a:ext cx="12192000" cy="5500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328" y="4406810"/>
            <a:ext cx="7037337" cy="235457"/>
          </a:xfrm>
          <a:prstGeom prst="rect">
            <a:avLst/>
          </a:prstGeom>
        </p:spPr>
      </p:pic>
      <p:sp>
        <p:nvSpPr>
          <p:cNvPr id="9" name="Freeform 8"/>
          <p:cNvSpPr/>
          <p:nvPr/>
        </p:nvSpPr>
        <p:spPr>
          <a:xfrm>
            <a:off x="10533951" y="5"/>
            <a:ext cx="2626904" cy="439339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9"/>
          <p:cNvSpPr/>
          <p:nvPr/>
        </p:nvSpPr>
        <p:spPr>
          <a:xfrm>
            <a:off x="9121871" y="5"/>
            <a:ext cx="2626904" cy="439339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737C01-FF1C-4779-8F17-2F4C86144D2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5429" y="1143000"/>
            <a:ext cx="6531429" cy="4572000"/>
          </a:xfrm>
        </p:spPr>
      </p:pic>
      <p:pic>
        <p:nvPicPr>
          <p:cNvPr id="7" name="Picture 6">
            <a:extLst>
              <a:ext uri="{FF2B5EF4-FFF2-40B4-BE49-F238E27FC236}">
                <a16:creationId xmlns:a16="http://schemas.microsoft.com/office/drawing/2014/main" id="{358B0F34-B565-4033-8F79-C7AA119C47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571" y="1143000"/>
            <a:ext cx="6531429" cy="4572000"/>
          </a:xfrm>
          <a:prstGeom prst="rect">
            <a:avLst/>
          </a:prstGeom>
        </p:spPr>
      </p:pic>
    </p:spTree>
    <p:extLst>
      <p:ext uri="{BB962C8B-B14F-4D97-AF65-F5344CB8AC3E}">
        <p14:creationId xmlns:p14="http://schemas.microsoft.com/office/powerpoint/2010/main" val="3200153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D389B0-027B-4D18-A981-B4DA203F29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5428" y="1143000"/>
            <a:ext cx="6531428" cy="4572000"/>
          </a:xfrm>
        </p:spPr>
      </p:pic>
      <p:pic>
        <p:nvPicPr>
          <p:cNvPr id="7" name="Picture 6">
            <a:extLst>
              <a:ext uri="{FF2B5EF4-FFF2-40B4-BE49-F238E27FC236}">
                <a16:creationId xmlns:a16="http://schemas.microsoft.com/office/drawing/2014/main" id="{134AEA6F-B26A-4351-B9AD-5D47DF347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4851" y="1143000"/>
            <a:ext cx="6531425" cy="4572000"/>
          </a:xfrm>
          <a:prstGeom prst="rect">
            <a:avLst/>
          </a:prstGeom>
        </p:spPr>
      </p:pic>
    </p:spTree>
    <p:extLst>
      <p:ext uri="{BB962C8B-B14F-4D97-AF65-F5344CB8AC3E}">
        <p14:creationId xmlns:p14="http://schemas.microsoft.com/office/powerpoint/2010/main" val="3698711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AC39725-D9E3-43B4-9929-A536EEAA2BF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7963" y="1143000"/>
            <a:ext cx="6531428" cy="4572000"/>
          </a:xfrm>
        </p:spPr>
      </p:pic>
      <p:pic>
        <p:nvPicPr>
          <p:cNvPr id="9" name="Picture 8">
            <a:extLst>
              <a:ext uri="{FF2B5EF4-FFF2-40B4-BE49-F238E27FC236}">
                <a16:creationId xmlns:a16="http://schemas.microsoft.com/office/drawing/2014/main" id="{C187120C-1C68-4778-AAD3-181D244FAD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575" y="1143000"/>
            <a:ext cx="6531425" cy="4572000"/>
          </a:xfrm>
          <a:prstGeom prst="rect">
            <a:avLst/>
          </a:prstGeom>
        </p:spPr>
      </p:pic>
    </p:spTree>
    <p:extLst>
      <p:ext uri="{BB962C8B-B14F-4D97-AF65-F5344CB8AC3E}">
        <p14:creationId xmlns:p14="http://schemas.microsoft.com/office/powerpoint/2010/main" val="173139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7EED2-3CE8-4050-85CB-AEC9CF288E91}"/>
              </a:ext>
            </a:extLst>
          </p:cNvPr>
          <p:cNvSpPr>
            <a:spLocks noGrp="1"/>
          </p:cNvSpPr>
          <p:nvPr>
            <p:ph type="title"/>
          </p:nvPr>
        </p:nvSpPr>
        <p:spPr/>
        <p:txBody>
          <a:bodyPr/>
          <a:lstStyle/>
          <a:p>
            <a:pPr algn="l"/>
            <a:r>
              <a:rPr lang="en-US" sz="4400" b="1" dirty="0"/>
              <a:t>Late Season Nitrogen</a:t>
            </a:r>
          </a:p>
        </p:txBody>
      </p:sp>
      <p:sp>
        <p:nvSpPr>
          <p:cNvPr id="3" name="Content Placeholder 2">
            <a:extLst>
              <a:ext uri="{FF2B5EF4-FFF2-40B4-BE49-F238E27FC236}">
                <a16:creationId xmlns:a16="http://schemas.microsoft.com/office/drawing/2014/main" id="{29A9826B-F200-44A8-8BE4-D93F185F530E}"/>
              </a:ext>
            </a:extLst>
          </p:cNvPr>
          <p:cNvSpPr>
            <a:spLocks noGrp="1"/>
          </p:cNvSpPr>
          <p:nvPr>
            <p:ph idx="1"/>
          </p:nvPr>
        </p:nvSpPr>
        <p:spPr>
          <a:xfrm>
            <a:off x="609599" y="1615761"/>
            <a:ext cx="10972799" cy="4525433"/>
          </a:xfrm>
        </p:spPr>
        <p:txBody>
          <a:bodyPr/>
          <a:lstStyle/>
          <a:p>
            <a:r>
              <a:rPr lang="en-US" sz="3200" dirty="0"/>
              <a:t>Why are residual levels high? </a:t>
            </a:r>
          </a:p>
          <a:p>
            <a:pPr lvl="1"/>
            <a:r>
              <a:rPr lang="en-US" sz="3200" dirty="0"/>
              <a:t>N fertilizer rate was too high for the crop yield</a:t>
            </a:r>
          </a:p>
          <a:p>
            <a:pPr lvl="1"/>
            <a:r>
              <a:rPr lang="en-US" sz="3200" dirty="0"/>
              <a:t>Legume and/or organic matter rate adjustment not considered</a:t>
            </a:r>
          </a:p>
          <a:p>
            <a:pPr lvl="1"/>
            <a:r>
              <a:rPr lang="en-US" sz="3200" dirty="0"/>
              <a:t>N mineralization from organic matter and residue</a:t>
            </a:r>
          </a:p>
          <a:p>
            <a:pPr lvl="2"/>
            <a:r>
              <a:rPr lang="en-US" dirty="0"/>
              <a:t>Warm, moist growing season promoted mineralization</a:t>
            </a:r>
          </a:p>
          <a:p>
            <a:pPr lvl="1"/>
            <a:endParaRPr lang="en-US" sz="2666" dirty="0"/>
          </a:p>
        </p:txBody>
      </p:sp>
    </p:spTree>
    <p:extLst>
      <p:ext uri="{BB962C8B-B14F-4D97-AF65-F5344CB8AC3E}">
        <p14:creationId xmlns:p14="http://schemas.microsoft.com/office/powerpoint/2010/main" val="273686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A85FA-3B24-4E71-A9A9-CFD3FD7E652F}"/>
              </a:ext>
            </a:extLst>
          </p:cNvPr>
          <p:cNvSpPr>
            <a:spLocks noGrp="1"/>
          </p:cNvSpPr>
          <p:nvPr>
            <p:ph type="title"/>
          </p:nvPr>
        </p:nvSpPr>
        <p:spPr>
          <a:xfrm>
            <a:off x="452388" y="1324321"/>
            <a:ext cx="5361272" cy="3882946"/>
          </a:xfrm>
        </p:spPr>
        <p:txBody>
          <a:bodyPr/>
          <a:lstStyle/>
          <a:p>
            <a:r>
              <a:rPr lang="en-US" sz="4800" b="1" dirty="0"/>
              <a:t>“Soil sampling makes dollars and sense”</a:t>
            </a:r>
          </a:p>
        </p:txBody>
      </p:sp>
      <p:pic>
        <p:nvPicPr>
          <p:cNvPr id="4" name="Picture 3">
            <a:extLst>
              <a:ext uri="{FF2B5EF4-FFF2-40B4-BE49-F238E27FC236}">
                <a16:creationId xmlns:a16="http://schemas.microsoft.com/office/drawing/2014/main" id="{5E9A9445-3B28-4ECD-8A99-32FFF168A03F}"/>
              </a:ext>
            </a:extLst>
          </p:cNvPr>
          <p:cNvPicPr>
            <a:picLocks noChangeAspect="1"/>
          </p:cNvPicPr>
          <p:nvPr/>
        </p:nvPicPr>
        <p:blipFill rotWithShape="1">
          <a:blip r:embed="rId2"/>
          <a:srcRect l="36219" r="5240"/>
          <a:stretch/>
        </p:blipFill>
        <p:spPr>
          <a:xfrm>
            <a:off x="6169794" y="0"/>
            <a:ext cx="6022206" cy="6858000"/>
          </a:xfrm>
          <a:prstGeom prst="rect">
            <a:avLst/>
          </a:prstGeom>
        </p:spPr>
      </p:pic>
      <p:pic>
        <p:nvPicPr>
          <p:cNvPr id="5" name="Picture 4">
            <a:extLst>
              <a:ext uri="{FF2B5EF4-FFF2-40B4-BE49-F238E27FC236}">
                <a16:creationId xmlns:a16="http://schemas.microsoft.com/office/drawing/2014/main" id="{D0AAB32D-4CF8-48AF-88D6-F7F501F64290}"/>
              </a:ext>
            </a:extLst>
          </p:cNvPr>
          <p:cNvPicPr>
            <a:picLocks noChangeAspect="1"/>
          </p:cNvPicPr>
          <p:nvPr/>
        </p:nvPicPr>
        <p:blipFill rotWithShape="1">
          <a:blip r:embed="rId3"/>
          <a:srcRect l="69852" t="13502" b="13502"/>
          <a:stretch/>
        </p:blipFill>
        <p:spPr>
          <a:xfrm>
            <a:off x="6096000" y="0"/>
            <a:ext cx="764346" cy="6858000"/>
          </a:xfrm>
          <a:prstGeom prst="rect">
            <a:avLst/>
          </a:prstGeom>
        </p:spPr>
      </p:pic>
      <p:sp>
        <p:nvSpPr>
          <p:cNvPr id="6" name="TextBox 5">
            <a:extLst>
              <a:ext uri="{FF2B5EF4-FFF2-40B4-BE49-F238E27FC236}">
                <a16:creationId xmlns:a16="http://schemas.microsoft.com/office/drawing/2014/main" id="{F135A2B8-B1E8-4BC9-B8C0-7CE302A65DA1}"/>
              </a:ext>
            </a:extLst>
          </p:cNvPr>
          <p:cNvSpPr txBox="1"/>
          <p:nvPr/>
        </p:nvSpPr>
        <p:spPr>
          <a:xfrm>
            <a:off x="9180897" y="6488668"/>
            <a:ext cx="3542097" cy="369332"/>
          </a:xfrm>
          <a:prstGeom prst="rect">
            <a:avLst/>
          </a:prstGeom>
          <a:noFill/>
        </p:spPr>
        <p:txBody>
          <a:bodyPr wrap="square" rtlCol="0">
            <a:spAutoFit/>
          </a:bodyPr>
          <a:lstStyle/>
          <a:p>
            <a:r>
              <a:rPr lang="en-US" dirty="0">
                <a:solidFill>
                  <a:schemeClr val="bg1"/>
                </a:solidFill>
              </a:rPr>
              <a:t>Photo Credit: No-Till Farmer</a:t>
            </a:r>
          </a:p>
        </p:txBody>
      </p:sp>
    </p:spTree>
    <p:extLst>
      <p:ext uri="{BB962C8B-B14F-4D97-AF65-F5344CB8AC3E}">
        <p14:creationId xmlns:p14="http://schemas.microsoft.com/office/powerpoint/2010/main" val="4178434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FD471-825D-41B3-8ADB-4B3085BF54AF}"/>
              </a:ext>
            </a:extLst>
          </p:cNvPr>
          <p:cNvSpPr>
            <a:spLocks noGrp="1"/>
          </p:cNvSpPr>
          <p:nvPr>
            <p:ph type="title"/>
          </p:nvPr>
        </p:nvSpPr>
        <p:spPr/>
        <p:txBody>
          <a:bodyPr/>
          <a:lstStyle/>
          <a:p>
            <a:pPr algn="l"/>
            <a:r>
              <a:rPr lang="en-US" sz="4400" b="1" dirty="0"/>
              <a:t>Maximizing Efficiency</a:t>
            </a:r>
          </a:p>
        </p:txBody>
      </p:sp>
      <p:sp>
        <p:nvSpPr>
          <p:cNvPr id="3" name="Content Placeholder 2">
            <a:extLst>
              <a:ext uri="{FF2B5EF4-FFF2-40B4-BE49-F238E27FC236}">
                <a16:creationId xmlns:a16="http://schemas.microsoft.com/office/drawing/2014/main" id="{BD6C7724-8E58-4DDB-B294-02316E1EEED0}"/>
              </a:ext>
            </a:extLst>
          </p:cNvPr>
          <p:cNvSpPr>
            <a:spLocks noGrp="1"/>
          </p:cNvSpPr>
          <p:nvPr>
            <p:ph idx="1"/>
          </p:nvPr>
        </p:nvSpPr>
        <p:spPr/>
        <p:txBody>
          <a:bodyPr/>
          <a:lstStyle/>
          <a:p>
            <a:r>
              <a:rPr lang="en-US" sz="3200" dirty="0"/>
              <a:t>Optimum P and K levels are required to maximize N efficiency</a:t>
            </a:r>
          </a:p>
          <a:p>
            <a:pPr lvl="1"/>
            <a:endParaRPr lang="en-US" dirty="0"/>
          </a:p>
        </p:txBody>
      </p:sp>
      <p:sp>
        <p:nvSpPr>
          <p:cNvPr id="6" name="TextBox 5">
            <a:extLst>
              <a:ext uri="{FF2B5EF4-FFF2-40B4-BE49-F238E27FC236}">
                <a16:creationId xmlns:a16="http://schemas.microsoft.com/office/drawing/2014/main" id="{5084EB25-CFAB-4DA0-B1BE-E9FD07A01376}"/>
              </a:ext>
            </a:extLst>
          </p:cNvPr>
          <p:cNvSpPr txBox="1"/>
          <p:nvPr/>
        </p:nvSpPr>
        <p:spPr>
          <a:xfrm>
            <a:off x="4188542" y="6611779"/>
            <a:ext cx="8003458" cy="246221"/>
          </a:xfrm>
          <a:prstGeom prst="rect">
            <a:avLst/>
          </a:prstGeom>
          <a:noFill/>
        </p:spPr>
        <p:txBody>
          <a:bodyPr wrap="square">
            <a:spAutoFit/>
          </a:bodyPr>
          <a:lstStyle/>
          <a:p>
            <a:pPr algn="r"/>
            <a:r>
              <a:rPr lang="en-US" sz="1000" dirty="0"/>
              <a:t>Source: https://cropsandsoils.extension.wisc.edu/files/2023/01/05_Jones_Improved-Phosphorus-and-Potassium-Management.pdf</a:t>
            </a:r>
          </a:p>
        </p:txBody>
      </p:sp>
      <p:pic>
        <p:nvPicPr>
          <p:cNvPr id="12" name="Picture 11">
            <a:extLst>
              <a:ext uri="{FF2B5EF4-FFF2-40B4-BE49-F238E27FC236}">
                <a16:creationId xmlns:a16="http://schemas.microsoft.com/office/drawing/2014/main" id="{009B6E5F-C9FB-424F-A6A3-27F1FC01BC22}"/>
              </a:ext>
            </a:extLst>
          </p:cNvPr>
          <p:cNvPicPr>
            <a:picLocks noChangeAspect="1"/>
          </p:cNvPicPr>
          <p:nvPr/>
        </p:nvPicPr>
        <p:blipFill rotWithShape="1">
          <a:blip r:embed="rId2">
            <a:clrChange>
              <a:clrFrom>
                <a:srgbClr val="FFFFFF"/>
              </a:clrFrom>
              <a:clrTo>
                <a:srgbClr val="FFFFFF">
                  <a:alpha val="0"/>
                </a:srgbClr>
              </a:clrTo>
            </a:clrChange>
          </a:blip>
          <a:srcRect b="1227"/>
          <a:stretch/>
        </p:blipFill>
        <p:spPr>
          <a:xfrm>
            <a:off x="609600" y="2434110"/>
            <a:ext cx="10894207" cy="3770045"/>
          </a:xfrm>
          <a:prstGeom prst="rect">
            <a:avLst/>
          </a:prstGeom>
        </p:spPr>
      </p:pic>
    </p:spTree>
    <p:extLst>
      <p:ext uri="{BB962C8B-B14F-4D97-AF65-F5344CB8AC3E}">
        <p14:creationId xmlns:p14="http://schemas.microsoft.com/office/powerpoint/2010/main" val="279515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3173FB-C236-C60A-21E2-34F417ADB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191" y="102321"/>
            <a:ext cx="8229617" cy="5760732"/>
          </a:xfrm>
          <a:prstGeom prst="rect">
            <a:avLst/>
          </a:prstGeom>
        </p:spPr>
      </p:pic>
    </p:spTree>
    <p:extLst>
      <p:ext uri="{BB962C8B-B14F-4D97-AF65-F5344CB8AC3E}">
        <p14:creationId xmlns:p14="http://schemas.microsoft.com/office/powerpoint/2010/main" val="4187370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EB07-EAAC-4732-A31C-7403CCEF4F1C}"/>
              </a:ext>
            </a:extLst>
          </p:cNvPr>
          <p:cNvSpPr>
            <a:spLocks noGrp="1"/>
          </p:cNvSpPr>
          <p:nvPr>
            <p:ph type="title"/>
          </p:nvPr>
        </p:nvSpPr>
        <p:spPr/>
        <p:txBody>
          <a:bodyPr/>
          <a:lstStyle/>
          <a:p>
            <a:pPr algn="l"/>
            <a:r>
              <a:rPr lang="en-US" sz="4400" b="1" dirty="0"/>
              <a:t>Wheat/Durum Phosphorous Fertility</a:t>
            </a:r>
          </a:p>
        </p:txBody>
      </p:sp>
      <p:sp>
        <p:nvSpPr>
          <p:cNvPr id="3" name="Content Placeholder 2">
            <a:extLst>
              <a:ext uri="{FF2B5EF4-FFF2-40B4-BE49-F238E27FC236}">
                <a16:creationId xmlns:a16="http://schemas.microsoft.com/office/drawing/2014/main" id="{37237463-1A43-4D91-B03A-AE1E2B1B2C19}"/>
              </a:ext>
            </a:extLst>
          </p:cNvPr>
          <p:cNvSpPr>
            <a:spLocks noGrp="1"/>
          </p:cNvSpPr>
          <p:nvPr>
            <p:ph idx="1"/>
          </p:nvPr>
        </p:nvSpPr>
        <p:spPr>
          <a:xfrm>
            <a:off x="609599" y="1600201"/>
            <a:ext cx="5722375" cy="4525433"/>
          </a:xfrm>
        </p:spPr>
        <p:txBody>
          <a:bodyPr/>
          <a:lstStyle/>
          <a:p>
            <a:r>
              <a:rPr lang="en-US" sz="3200" dirty="0"/>
              <a:t>Published recommendations are for broadcast application</a:t>
            </a:r>
          </a:p>
          <a:p>
            <a:pPr lvl="1"/>
            <a:r>
              <a:rPr lang="en-US" sz="3200" dirty="0"/>
              <a:t>Banded P: reduce rates by 1/3 for similar crop response </a:t>
            </a:r>
            <a:r>
              <a:rPr lang="en-US" sz="3200" dirty="0">
                <a:solidFill>
                  <a:srgbClr val="FF0000"/>
                </a:solidFill>
              </a:rPr>
              <a:t>(will not build up low soil test levels!) </a:t>
            </a:r>
            <a:endParaRPr lang="en-US" sz="3734" dirty="0">
              <a:solidFill>
                <a:srgbClr val="FF0000"/>
              </a:solidFill>
            </a:endParaRPr>
          </a:p>
        </p:txBody>
      </p:sp>
      <p:pic>
        <p:nvPicPr>
          <p:cNvPr id="5" name="Picture 4">
            <a:extLst>
              <a:ext uri="{FF2B5EF4-FFF2-40B4-BE49-F238E27FC236}">
                <a16:creationId xmlns:a16="http://schemas.microsoft.com/office/drawing/2014/main" id="{BECF9C80-67FC-497E-9FB0-55772E808B52}"/>
              </a:ext>
            </a:extLst>
          </p:cNvPr>
          <p:cNvPicPr>
            <a:picLocks noChangeAspect="1"/>
          </p:cNvPicPr>
          <p:nvPr/>
        </p:nvPicPr>
        <p:blipFill>
          <a:blip r:embed="rId2"/>
          <a:stretch>
            <a:fillRect/>
          </a:stretch>
        </p:blipFill>
        <p:spPr>
          <a:xfrm>
            <a:off x="6538452" y="1747685"/>
            <a:ext cx="5289754" cy="3871365"/>
          </a:xfrm>
          <a:prstGeom prst="rect">
            <a:avLst/>
          </a:prstGeom>
          <a:ln w="12700">
            <a:solidFill>
              <a:schemeClr val="tx1"/>
            </a:solidFill>
          </a:ln>
        </p:spPr>
      </p:pic>
      <p:sp>
        <p:nvSpPr>
          <p:cNvPr id="6" name="TextBox 5">
            <a:extLst>
              <a:ext uri="{FF2B5EF4-FFF2-40B4-BE49-F238E27FC236}">
                <a16:creationId xmlns:a16="http://schemas.microsoft.com/office/drawing/2014/main" id="{4DD169A9-022E-44B3-B351-80AED5AB4883}"/>
              </a:ext>
            </a:extLst>
          </p:cNvPr>
          <p:cNvSpPr txBox="1"/>
          <p:nvPr/>
        </p:nvSpPr>
        <p:spPr>
          <a:xfrm>
            <a:off x="9497030" y="6611779"/>
            <a:ext cx="2694970" cy="246221"/>
          </a:xfrm>
          <a:prstGeom prst="rect">
            <a:avLst/>
          </a:prstGeom>
          <a:noFill/>
        </p:spPr>
        <p:txBody>
          <a:bodyPr wrap="none" rtlCol="0">
            <a:spAutoFit/>
          </a:bodyPr>
          <a:lstStyle/>
          <a:p>
            <a:pPr algn="r"/>
            <a:r>
              <a:rPr lang="en-US" sz="1000" dirty="0"/>
              <a:t>Source: NDSU-Extension Publication SF712</a:t>
            </a:r>
          </a:p>
        </p:txBody>
      </p:sp>
    </p:spTree>
    <p:extLst>
      <p:ext uri="{BB962C8B-B14F-4D97-AF65-F5344CB8AC3E}">
        <p14:creationId xmlns:p14="http://schemas.microsoft.com/office/powerpoint/2010/main" val="282652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341533-6DC7-45EE-9CD4-956A5113C0E2}"/>
              </a:ext>
            </a:extLst>
          </p:cNvPr>
          <p:cNvSpPr txBox="1"/>
          <p:nvPr/>
        </p:nvSpPr>
        <p:spPr>
          <a:xfrm>
            <a:off x="0" y="255378"/>
            <a:ext cx="12192000" cy="1299971"/>
          </a:xfrm>
          <a:prstGeom prst="rect">
            <a:avLst/>
          </a:prstGeom>
          <a:noFill/>
        </p:spPr>
        <p:txBody>
          <a:bodyPr wrap="square">
            <a:spAutoFit/>
          </a:bodyPr>
          <a:lstStyle/>
          <a:p>
            <a:pPr marL="0" marR="0" indent="0" algn="ctr">
              <a:lnSpc>
                <a:spcPct val="119000"/>
              </a:lnSpc>
              <a:spcBef>
                <a:spcPts val="0"/>
              </a:spcBef>
              <a:spcAft>
                <a:spcPts val="600"/>
              </a:spcAft>
            </a:pPr>
            <a:r>
              <a:rPr lang="en-US" sz="3200" b="1" kern="1400" dirty="0">
                <a:ln>
                  <a:noFill/>
                </a:ln>
                <a:solidFill>
                  <a:srgbClr val="035642"/>
                </a:solidFill>
                <a:effectLst/>
                <a:latin typeface="Arial" panose="020B0604020202020204" pitchFamily="34" charset="0"/>
              </a:rPr>
              <a:t>Potassium and Chloride Deficiency in Wheat,</a:t>
            </a:r>
            <a:endParaRPr lang="en-US" sz="3200" kern="1400" dirty="0">
              <a:ln>
                <a:noFill/>
              </a:ln>
              <a:solidFill>
                <a:srgbClr val="000000"/>
              </a:solidFill>
              <a:effectLst/>
              <a:latin typeface="Calibri" panose="020F0502020204030204" pitchFamily="34" charset="0"/>
            </a:endParaRPr>
          </a:p>
          <a:p>
            <a:pPr marL="0" marR="0" indent="0" algn="ctr">
              <a:lnSpc>
                <a:spcPct val="119000"/>
              </a:lnSpc>
              <a:spcBef>
                <a:spcPts val="0"/>
              </a:spcBef>
              <a:spcAft>
                <a:spcPts val="600"/>
              </a:spcAft>
            </a:pPr>
            <a:r>
              <a:rPr lang="en-US" sz="3200" b="1" kern="1400" dirty="0">
                <a:ln>
                  <a:noFill/>
                </a:ln>
                <a:solidFill>
                  <a:srgbClr val="035642"/>
                </a:solidFill>
                <a:effectLst/>
                <a:latin typeface="Arial" panose="020B0604020202020204" pitchFamily="34" charset="0"/>
              </a:rPr>
              <a:t>Nelson County</a:t>
            </a:r>
            <a:r>
              <a:rPr lang="en-US" sz="3200" b="1" kern="1400" dirty="0">
                <a:solidFill>
                  <a:srgbClr val="035642"/>
                </a:solidFill>
                <a:latin typeface="Arial" panose="020B0604020202020204" pitchFamily="34" charset="0"/>
              </a:rPr>
              <a:t>,</a:t>
            </a:r>
            <a:r>
              <a:rPr lang="en-US" sz="3200" b="1" kern="1400" dirty="0">
                <a:ln>
                  <a:noFill/>
                </a:ln>
                <a:solidFill>
                  <a:srgbClr val="035642"/>
                </a:solidFill>
                <a:effectLst/>
                <a:latin typeface="Arial" panose="020B0604020202020204" pitchFamily="34" charset="0"/>
              </a:rPr>
              <a:t> 2025</a:t>
            </a:r>
            <a:endParaRPr lang="en-US" sz="3200" kern="1400" dirty="0">
              <a:ln>
                <a:noFill/>
              </a:ln>
              <a:solidFill>
                <a:srgbClr val="000000"/>
              </a:solidFill>
              <a:effectLst/>
              <a:latin typeface="Calibri" panose="020F0502020204030204" pitchFamily="34" charset="0"/>
            </a:endParaRPr>
          </a:p>
        </p:txBody>
      </p:sp>
      <p:pic>
        <p:nvPicPr>
          <p:cNvPr id="11" name="Picture 10">
            <a:extLst>
              <a:ext uri="{FF2B5EF4-FFF2-40B4-BE49-F238E27FC236}">
                <a16:creationId xmlns:a16="http://schemas.microsoft.com/office/drawing/2014/main" id="{EB26E5AB-5F6A-4258-9B1A-2FD84F730E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1508" y="1790961"/>
            <a:ext cx="2278433" cy="4639505"/>
          </a:xfrm>
          <a:prstGeom prst="rect">
            <a:avLst/>
          </a:prstGeom>
        </p:spPr>
      </p:pic>
      <p:pic>
        <p:nvPicPr>
          <p:cNvPr id="13" name="Picture 12">
            <a:extLst>
              <a:ext uri="{FF2B5EF4-FFF2-40B4-BE49-F238E27FC236}">
                <a16:creationId xmlns:a16="http://schemas.microsoft.com/office/drawing/2014/main" id="{353449EF-81E9-40F0-9141-71E943AF5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82" y="1728347"/>
            <a:ext cx="3886874" cy="2915155"/>
          </a:xfrm>
          <a:prstGeom prst="rect">
            <a:avLst/>
          </a:prstGeom>
        </p:spPr>
      </p:pic>
      <p:pic>
        <p:nvPicPr>
          <p:cNvPr id="15" name="Picture 14">
            <a:extLst>
              <a:ext uri="{FF2B5EF4-FFF2-40B4-BE49-F238E27FC236}">
                <a16:creationId xmlns:a16="http://schemas.microsoft.com/office/drawing/2014/main" id="{7389F051-46DE-4D5C-B220-C99426F8EC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851" y="2856537"/>
            <a:ext cx="2432149" cy="3573929"/>
          </a:xfrm>
          <a:prstGeom prst="rect">
            <a:avLst/>
          </a:prstGeom>
        </p:spPr>
      </p:pic>
      <p:pic>
        <p:nvPicPr>
          <p:cNvPr id="17" name="Picture 16">
            <a:extLst>
              <a:ext uri="{FF2B5EF4-FFF2-40B4-BE49-F238E27FC236}">
                <a16:creationId xmlns:a16="http://schemas.microsoft.com/office/drawing/2014/main" id="{50BBBFEA-233A-4B11-886D-BE66FDE81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8156" y="1960605"/>
            <a:ext cx="3161262" cy="3925330"/>
          </a:xfrm>
          <a:prstGeom prst="rect">
            <a:avLst/>
          </a:prstGeom>
        </p:spPr>
      </p:pic>
    </p:spTree>
    <p:extLst>
      <p:ext uri="{BB962C8B-B14F-4D97-AF65-F5344CB8AC3E}">
        <p14:creationId xmlns:p14="http://schemas.microsoft.com/office/powerpoint/2010/main" val="179380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79969D-B339-4257-B1DE-803C94ECC114}"/>
              </a:ext>
            </a:extLst>
          </p:cNvPr>
          <p:cNvPicPr>
            <a:picLocks noChangeAspect="1"/>
          </p:cNvPicPr>
          <p:nvPr/>
        </p:nvPicPr>
        <p:blipFill>
          <a:blip r:embed="rId2"/>
          <a:stretch>
            <a:fillRect/>
          </a:stretch>
        </p:blipFill>
        <p:spPr>
          <a:xfrm>
            <a:off x="1980843" y="316742"/>
            <a:ext cx="8230313" cy="5767316"/>
          </a:xfrm>
          <a:prstGeom prst="rect">
            <a:avLst/>
          </a:prstGeom>
        </p:spPr>
      </p:pic>
    </p:spTree>
    <p:extLst>
      <p:ext uri="{BB962C8B-B14F-4D97-AF65-F5344CB8AC3E}">
        <p14:creationId xmlns:p14="http://schemas.microsoft.com/office/powerpoint/2010/main" val="4254796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3E600-EBE7-4D5C-BA99-8D63D8B9C55E}"/>
              </a:ext>
            </a:extLst>
          </p:cNvPr>
          <p:cNvSpPr>
            <a:spLocks noGrp="1"/>
          </p:cNvSpPr>
          <p:nvPr>
            <p:ph type="ctrTitle"/>
          </p:nvPr>
        </p:nvSpPr>
        <p:spPr/>
        <p:txBody>
          <a:bodyPr/>
          <a:lstStyle/>
          <a:p>
            <a:r>
              <a:rPr lang="en-US" sz="4000" b="1" dirty="0"/>
              <a:t>Fertilizer Recommendations and Costs</a:t>
            </a:r>
          </a:p>
        </p:txBody>
      </p:sp>
      <p:sp>
        <p:nvSpPr>
          <p:cNvPr id="3" name="Subtitle 2">
            <a:extLst>
              <a:ext uri="{FF2B5EF4-FFF2-40B4-BE49-F238E27FC236}">
                <a16:creationId xmlns:a16="http://schemas.microsoft.com/office/drawing/2014/main" id="{5A2171BC-A566-4EED-99B1-93A0E2D0190C}"/>
              </a:ext>
            </a:extLst>
          </p:cNvPr>
          <p:cNvSpPr>
            <a:spLocks noGrp="1"/>
          </p:cNvSpPr>
          <p:nvPr>
            <p:ph type="subTitle" idx="1"/>
          </p:nvPr>
        </p:nvSpPr>
        <p:spPr>
          <a:xfrm>
            <a:off x="1828800" y="5105400"/>
            <a:ext cx="8534400" cy="924697"/>
          </a:xfrm>
        </p:spPr>
        <p:txBody>
          <a:bodyPr/>
          <a:lstStyle/>
          <a:p>
            <a:r>
              <a:rPr lang="en-US" sz="2400" dirty="0"/>
              <a:t>Dr. Brady Goettl</a:t>
            </a:r>
          </a:p>
          <a:p>
            <a:r>
              <a:rPr lang="en-US" sz="2400" dirty="0"/>
              <a:t>Assistant Professor of Extension Soil Science</a:t>
            </a:r>
          </a:p>
        </p:txBody>
      </p:sp>
      <p:sp>
        <p:nvSpPr>
          <p:cNvPr id="4" name="Title 1">
            <a:extLst>
              <a:ext uri="{FF2B5EF4-FFF2-40B4-BE49-F238E27FC236}">
                <a16:creationId xmlns:a16="http://schemas.microsoft.com/office/drawing/2014/main" id="{69BFB6BC-BC8D-4E2E-8F7C-CA598D0B635D}"/>
              </a:ext>
            </a:extLst>
          </p:cNvPr>
          <p:cNvSpPr txBox="1">
            <a:spLocks/>
          </p:cNvSpPr>
          <p:nvPr/>
        </p:nvSpPr>
        <p:spPr bwMode="auto">
          <a:xfrm>
            <a:off x="914400" y="3429000"/>
            <a:ext cx="103632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609585" rtl="0" eaLnBrk="1" fontAlgn="base" hangingPunct="1">
              <a:spcBef>
                <a:spcPct val="0"/>
              </a:spcBef>
              <a:spcAft>
                <a:spcPct val="0"/>
              </a:spcAft>
              <a:defRPr sz="5867" kern="1200">
                <a:solidFill>
                  <a:srgbClr val="005643"/>
                </a:solidFill>
                <a:latin typeface="+mj-lt"/>
                <a:ea typeface="ＭＳ Ｐゴシック" charset="0"/>
                <a:cs typeface="ＭＳ Ｐゴシック" charset="0"/>
              </a:defRPr>
            </a:lvl1pPr>
            <a:lvl2pPr algn="ctr" defTabSz="609585" rtl="0" eaLnBrk="1" fontAlgn="base" hangingPunct="1">
              <a:spcBef>
                <a:spcPct val="0"/>
              </a:spcBef>
              <a:spcAft>
                <a:spcPct val="0"/>
              </a:spcAft>
              <a:defRPr sz="5867">
                <a:solidFill>
                  <a:srgbClr val="005643"/>
                </a:solidFill>
                <a:latin typeface="Arial" charset="0"/>
                <a:ea typeface="ＭＳ Ｐゴシック" charset="0"/>
                <a:cs typeface="ＭＳ Ｐゴシック" charset="0"/>
              </a:defRPr>
            </a:lvl2pPr>
            <a:lvl3pPr algn="ctr" defTabSz="609585" rtl="0" eaLnBrk="1" fontAlgn="base" hangingPunct="1">
              <a:spcBef>
                <a:spcPct val="0"/>
              </a:spcBef>
              <a:spcAft>
                <a:spcPct val="0"/>
              </a:spcAft>
              <a:defRPr sz="5867">
                <a:solidFill>
                  <a:srgbClr val="005643"/>
                </a:solidFill>
                <a:latin typeface="Arial" charset="0"/>
                <a:ea typeface="ＭＳ Ｐゴシック" charset="0"/>
                <a:cs typeface="ＭＳ Ｐゴシック" charset="0"/>
              </a:defRPr>
            </a:lvl3pPr>
            <a:lvl4pPr algn="ctr" defTabSz="609585" rtl="0" eaLnBrk="1" fontAlgn="base" hangingPunct="1">
              <a:spcBef>
                <a:spcPct val="0"/>
              </a:spcBef>
              <a:spcAft>
                <a:spcPct val="0"/>
              </a:spcAft>
              <a:defRPr sz="5867">
                <a:solidFill>
                  <a:srgbClr val="005643"/>
                </a:solidFill>
                <a:latin typeface="Arial" charset="0"/>
                <a:ea typeface="ＭＳ Ｐゴシック" charset="0"/>
                <a:cs typeface="ＭＳ Ｐゴシック" charset="0"/>
              </a:defRPr>
            </a:lvl4pPr>
            <a:lvl5pPr algn="ctr" defTabSz="609585" rtl="0" eaLnBrk="1" fontAlgn="base" hangingPunct="1">
              <a:spcBef>
                <a:spcPct val="0"/>
              </a:spcBef>
              <a:spcAft>
                <a:spcPct val="0"/>
              </a:spcAft>
              <a:defRPr sz="5867">
                <a:solidFill>
                  <a:srgbClr val="005643"/>
                </a:solidFill>
                <a:latin typeface="Arial" charset="0"/>
                <a:ea typeface="ＭＳ Ｐゴシック" charset="0"/>
                <a:cs typeface="ＭＳ Ｐゴシック" charset="0"/>
              </a:defRPr>
            </a:lvl5pPr>
            <a:lvl6pPr marL="609585"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a:lstStyle>
          <a:p>
            <a:r>
              <a:rPr lang="en-US" sz="3200" dirty="0"/>
              <a:t>2025 Canola and Wheat Outlook</a:t>
            </a:r>
          </a:p>
        </p:txBody>
      </p:sp>
    </p:spTree>
    <p:extLst>
      <p:ext uri="{BB962C8B-B14F-4D97-AF65-F5344CB8AC3E}">
        <p14:creationId xmlns:p14="http://schemas.microsoft.com/office/powerpoint/2010/main" val="373904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BF21F3-695B-912F-9C14-EBB8740A88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191" y="287377"/>
            <a:ext cx="8229617" cy="5760732"/>
          </a:xfrm>
          <a:prstGeom prst="rect">
            <a:avLst/>
          </a:prstGeom>
        </p:spPr>
      </p:pic>
    </p:spTree>
    <p:extLst>
      <p:ext uri="{BB962C8B-B14F-4D97-AF65-F5344CB8AC3E}">
        <p14:creationId xmlns:p14="http://schemas.microsoft.com/office/powerpoint/2010/main" val="1583977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EB07-EAAC-4732-A31C-7403CCEF4F1C}"/>
              </a:ext>
            </a:extLst>
          </p:cNvPr>
          <p:cNvSpPr>
            <a:spLocks noGrp="1"/>
          </p:cNvSpPr>
          <p:nvPr>
            <p:ph type="title"/>
          </p:nvPr>
        </p:nvSpPr>
        <p:spPr/>
        <p:txBody>
          <a:bodyPr/>
          <a:lstStyle/>
          <a:p>
            <a:pPr algn="l"/>
            <a:r>
              <a:rPr lang="en-US" sz="4400" b="1" dirty="0"/>
              <a:t>Wheat/Durum Potassium Fertility</a:t>
            </a:r>
          </a:p>
        </p:txBody>
      </p:sp>
      <p:sp>
        <p:nvSpPr>
          <p:cNvPr id="3" name="Content Placeholder 2">
            <a:extLst>
              <a:ext uri="{FF2B5EF4-FFF2-40B4-BE49-F238E27FC236}">
                <a16:creationId xmlns:a16="http://schemas.microsoft.com/office/drawing/2014/main" id="{37237463-1A43-4D91-B03A-AE1E2B1B2C19}"/>
              </a:ext>
            </a:extLst>
          </p:cNvPr>
          <p:cNvSpPr>
            <a:spLocks noGrp="1"/>
          </p:cNvSpPr>
          <p:nvPr>
            <p:ph idx="1"/>
          </p:nvPr>
        </p:nvSpPr>
        <p:spPr>
          <a:xfrm>
            <a:off x="609599" y="1600201"/>
            <a:ext cx="10677833" cy="4525433"/>
          </a:xfrm>
        </p:spPr>
        <p:txBody>
          <a:bodyPr/>
          <a:lstStyle/>
          <a:p>
            <a:r>
              <a:rPr lang="en-US" sz="3600" dirty="0"/>
              <a:t>Some benefit of added K fertilizer (potash) at high soil test levels comes from additional Cl</a:t>
            </a:r>
          </a:p>
          <a:p>
            <a:r>
              <a:rPr lang="en-US" sz="3600" dirty="0"/>
              <a:t>K response is likely when: </a:t>
            </a:r>
          </a:p>
          <a:p>
            <a:pPr lvl="1"/>
            <a:r>
              <a:rPr lang="en-US" sz="3600" dirty="0"/>
              <a:t>Soil test levels are below 100 ppm K</a:t>
            </a:r>
          </a:p>
          <a:p>
            <a:pPr lvl="1"/>
            <a:r>
              <a:rPr lang="en-US" sz="3600" dirty="0"/>
              <a:t>Soils are sandy</a:t>
            </a:r>
          </a:p>
          <a:p>
            <a:pPr lvl="1"/>
            <a:r>
              <a:rPr lang="en-US" sz="3600" dirty="0"/>
              <a:t>Soybeans are in the rotation</a:t>
            </a:r>
          </a:p>
        </p:txBody>
      </p:sp>
      <p:sp>
        <p:nvSpPr>
          <p:cNvPr id="7" name="TextBox 6">
            <a:extLst>
              <a:ext uri="{FF2B5EF4-FFF2-40B4-BE49-F238E27FC236}">
                <a16:creationId xmlns:a16="http://schemas.microsoft.com/office/drawing/2014/main" id="{9C81BC37-D562-4A75-BA3B-B8EE9ACED4EE}"/>
              </a:ext>
            </a:extLst>
          </p:cNvPr>
          <p:cNvSpPr txBox="1"/>
          <p:nvPr/>
        </p:nvSpPr>
        <p:spPr>
          <a:xfrm>
            <a:off x="9497030" y="6611779"/>
            <a:ext cx="2694970" cy="246221"/>
          </a:xfrm>
          <a:prstGeom prst="rect">
            <a:avLst/>
          </a:prstGeom>
          <a:noFill/>
        </p:spPr>
        <p:txBody>
          <a:bodyPr wrap="none" rtlCol="0">
            <a:spAutoFit/>
          </a:bodyPr>
          <a:lstStyle/>
          <a:p>
            <a:pPr algn="r"/>
            <a:r>
              <a:rPr lang="en-US" sz="1000" dirty="0"/>
              <a:t>Source: NDSU-Extension Publication SF712</a:t>
            </a:r>
          </a:p>
        </p:txBody>
      </p:sp>
    </p:spTree>
    <p:extLst>
      <p:ext uri="{BB962C8B-B14F-4D97-AF65-F5344CB8AC3E}">
        <p14:creationId xmlns:p14="http://schemas.microsoft.com/office/powerpoint/2010/main" val="339658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EB07-EAAC-4732-A31C-7403CCEF4F1C}"/>
              </a:ext>
            </a:extLst>
          </p:cNvPr>
          <p:cNvSpPr>
            <a:spLocks noGrp="1"/>
          </p:cNvSpPr>
          <p:nvPr>
            <p:ph type="title"/>
          </p:nvPr>
        </p:nvSpPr>
        <p:spPr/>
        <p:txBody>
          <a:bodyPr/>
          <a:lstStyle/>
          <a:p>
            <a:pPr algn="l"/>
            <a:r>
              <a:rPr lang="en-US" sz="4400" b="1" dirty="0"/>
              <a:t>Wheat/Durum Potassium Fertility</a:t>
            </a:r>
          </a:p>
        </p:txBody>
      </p:sp>
      <p:pic>
        <p:nvPicPr>
          <p:cNvPr id="6" name="Picture 5">
            <a:extLst>
              <a:ext uri="{FF2B5EF4-FFF2-40B4-BE49-F238E27FC236}">
                <a16:creationId xmlns:a16="http://schemas.microsoft.com/office/drawing/2014/main" id="{8B993FFB-EF9A-4824-AFFF-8319A258E49B}"/>
              </a:ext>
            </a:extLst>
          </p:cNvPr>
          <p:cNvPicPr>
            <a:picLocks noChangeAspect="1"/>
          </p:cNvPicPr>
          <p:nvPr/>
        </p:nvPicPr>
        <p:blipFill>
          <a:blip r:embed="rId2"/>
          <a:stretch>
            <a:fillRect/>
          </a:stretch>
        </p:blipFill>
        <p:spPr>
          <a:xfrm>
            <a:off x="609599" y="1301121"/>
            <a:ext cx="5994649" cy="4686724"/>
          </a:xfrm>
          <a:prstGeom prst="rect">
            <a:avLst/>
          </a:prstGeom>
          <a:ln w="12700">
            <a:solidFill>
              <a:schemeClr val="tx1"/>
            </a:solidFill>
          </a:ln>
        </p:spPr>
      </p:pic>
      <p:sp>
        <p:nvSpPr>
          <p:cNvPr id="7" name="TextBox 6">
            <a:extLst>
              <a:ext uri="{FF2B5EF4-FFF2-40B4-BE49-F238E27FC236}">
                <a16:creationId xmlns:a16="http://schemas.microsoft.com/office/drawing/2014/main" id="{B226427A-7539-4F4E-AB01-783C71B7AD1A}"/>
              </a:ext>
            </a:extLst>
          </p:cNvPr>
          <p:cNvSpPr txBox="1"/>
          <p:nvPr/>
        </p:nvSpPr>
        <p:spPr>
          <a:xfrm>
            <a:off x="9497030" y="6611779"/>
            <a:ext cx="2694970" cy="246221"/>
          </a:xfrm>
          <a:prstGeom prst="rect">
            <a:avLst/>
          </a:prstGeom>
          <a:noFill/>
        </p:spPr>
        <p:txBody>
          <a:bodyPr wrap="none" rtlCol="0">
            <a:spAutoFit/>
          </a:bodyPr>
          <a:lstStyle/>
          <a:p>
            <a:pPr algn="r"/>
            <a:r>
              <a:rPr lang="en-US" sz="1000" dirty="0"/>
              <a:t>Source: NDSU-Extension Publication SF712</a:t>
            </a:r>
          </a:p>
        </p:txBody>
      </p:sp>
      <p:pic>
        <p:nvPicPr>
          <p:cNvPr id="8" name="Content Placeholder 4">
            <a:extLst>
              <a:ext uri="{FF2B5EF4-FFF2-40B4-BE49-F238E27FC236}">
                <a16:creationId xmlns:a16="http://schemas.microsoft.com/office/drawing/2014/main" id="{D759CE7C-22C0-40E2-8F87-D322E34F7B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07738" y="1584086"/>
            <a:ext cx="5484262" cy="4237839"/>
          </a:xfrm>
        </p:spPr>
      </p:pic>
    </p:spTree>
    <p:extLst>
      <p:ext uri="{BB962C8B-B14F-4D97-AF65-F5344CB8AC3E}">
        <p14:creationId xmlns:p14="http://schemas.microsoft.com/office/powerpoint/2010/main" val="1279535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341533-6DC7-45EE-9CD4-956A5113C0E2}"/>
              </a:ext>
            </a:extLst>
          </p:cNvPr>
          <p:cNvSpPr txBox="1"/>
          <p:nvPr/>
        </p:nvSpPr>
        <p:spPr>
          <a:xfrm>
            <a:off x="0" y="280089"/>
            <a:ext cx="12192000" cy="625299"/>
          </a:xfrm>
          <a:prstGeom prst="rect">
            <a:avLst/>
          </a:prstGeom>
          <a:noFill/>
        </p:spPr>
        <p:txBody>
          <a:bodyPr wrap="square">
            <a:spAutoFit/>
          </a:bodyPr>
          <a:lstStyle/>
          <a:p>
            <a:pPr marL="0" marR="0" indent="0" algn="ctr">
              <a:lnSpc>
                <a:spcPct val="119000"/>
              </a:lnSpc>
              <a:spcBef>
                <a:spcPts val="0"/>
              </a:spcBef>
              <a:spcAft>
                <a:spcPts val="600"/>
              </a:spcAft>
            </a:pPr>
            <a:r>
              <a:rPr lang="en-US" sz="3200" b="1" kern="1400" dirty="0">
                <a:ln>
                  <a:noFill/>
                </a:ln>
                <a:solidFill>
                  <a:srgbClr val="035642"/>
                </a:solidFill>
                <a:effectLst/>
                <a:latin typeface="Arial" panose="020B0604020202020204" pitchFamily="34" charset="0"/>
              </a:rPr>
              <a:t>Sulfur Deficiency in Wheat, Griggs County, 2025</a:t>
            </a:r>
          </a:p>
        </p:txBody>
      </p:sp>
      <p:pic>
        <p:nvPicPr>
          <p:cNvPr id="3" name="Picture 2">
            <a:extLst>
              <a:ext uri="{FF2B5EF4-FFF2-40B4-BE49-F238E27FC236}">
                <a16:creationId xmlns:a16="http://schemas.microsoft.com/office/drawing/2014/main" id="{46A84C68-7757-43CE-BF6B-1256C72A7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1936" y="1582157"/>
            <a:ext cx="3848495" cy="5125936"/>
          </a:xfrm>
          <a:prstGeom prst="rect">
            <a:avLst/>
          </a:prstGeom>
        </p:spPr>
      </p:pic>
      <p:pic>
        <p:nvPicPr>
          <p:cNvPr id="6" name="Picture 5">
            <a:extLst>
              <a:ext uri="{FF2B5EF4-FFF2-40B4-BE49-F238E27FC236}">
                <a16:creationId xmlns:a16="http://schemas.microsoft.com/office/drawing/2014/main" id="{8DCCFF6D-B12F-4972-937B-0827E2308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68" y="1582156"/>
            <a:ext cx="3848495" cy="5125937"/>
          </a:xfrm>
          <a:prstGeom prst="rect">
            <a:avLst/>
          </a:prstGeom>
        </p:spPr>
      </p:pic>
      <p:pic>
        <p:nvPicPr>
          <p:cNvPr id="10" name="Picture 9">
            <a:extLst>
              <a:ext uri="{FF2B5EF4-FFF2-40B4-BE49-F238E27FC236}">
                <a16:creationId xmlns:a16="http://schemas.microsoft.com/office/drawing/2014/main" id="{2D5F33E9-6855-42D5-B102-09337D9BC20B}"/>
              </a:ext>
            </a:extLst>
          </p:cNvPr>
          <p:cNvPicPr>
            <a:picLocks noChangeAspect="1"/>
          </p:cNvPicPr>
          <p:nvPr/>
        </p:nvPicPr>
        <p:blipFill rotWithShape="1">
          <a:blip r:embed="rId4">
            <a:extLst>
              <a:ext uri="{28A0092B-C50C-407E-A947-70E740481C1C}">
                <a14:useLocalDpi xmlns:a14="http://schemas.microsoft.com/office/drawing/2010/main" val="0"/>
              </a:ext>
            </a:extLst>
          </a:blip>
          <a:srcRect l="40502" r="29779"/>
          <a:stretch/>
        </p:blipFill>
        <p:spPr>
          <a:xfrm>
            <a:off x="4171752" y="1582157"/>
            <a:ext cx="3848495" cy="5125936"/>
          </a:xfrm>
          <a:prstGeom prst="rect">
            <a:avLst/>
          </a:prstGeom>
        </p:spPr>
      </p:pic>
    </p:spTree>
    <p:extLst>
      <p:ext uri="{BB962C8B-B14F-4D97-AF65-F5344CB8AC3E}">
        <p14:creationId xmlns:p14="http://schemas.microsoft.com/office/powerpoint/2010/main" val="412740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04732-2670-4AB1-A0E6-27B9EF5715DD}"/>
              </a:ext>
            </a:extLst>
          </p:cNvPr>
          <p:cNvSpPr>
            <a:spLocks noGrp="1"/>
          </p:cNvSpPr>
          <p:nvPr>
            <p:ph type="title"/>
          </p:nvPr>
        </p:nvSpPr>
        <p:spPr/>
        <p:txBody>
          <a:bodyPr/>
          <a:lstStyle/>
          <a:p>
            <a:pPr algn="l"/>
            <a:r>
              <a:rPr lang="en-US" sz="4400" b="1" dirty="0"/>
              <a:t>Sulfur: The Fourth Major Nutrient</a:t>
            </a:r>
          </a:p>
        </p:txBody>
      </p:sp>
      <p:sp>
        <p:nvSpPr>
          <p:cNvPr id="3" name="Content Placeholder 2">
            <a:extLst>
              <a:ext uri="{FF2B5EF4-FFF2-40B4-BE49-F238E27FC236}">
                <a16:creationId xmlns:a16="http://schemas.microsoft.com/office/drawing/2014/main" id="{65BC1ACD-DA6B-4906-B7E4-AEFA945769F5}"/>
              </a:ext>
            </a:extLst>
          </p:cNvPr>
          <p:cNvSpPr>
            <a:spLocks noGrp="1"/>
          </p:cNvSpPr>
          <p:nvPr>
            <p:ph idx="1"/>
          </p:nvPr>
        </p:nvSpPr>
        <p:spPr>
          <a:xfrm>
            <a:off x="609600" y="1418167"/>
            <a:ext cx="10972800" cy="4525433"/>
          </a:xfrm>
        </p:spPr>
        <p:txBody>
          <a:bodyPr/>
          <a:lstStyle/>
          <a:p>
            <a:r>
              <a:rPr lang="en-US" sz="3200" dirty="0"/>
              <a:t>Sulfate test is not a good predictor of S response</a:t>
            </a:r>
          </a:p>
          <a:p>
            <a:r>
              <a:rPr lang="en-US" sz="3200" dirty="0"/>
              <a:t>Aggravating factors of S deficiency: </a:t>
            </a:r>
          </a:p>
          <a:p>
            <a:pPr lvl="1"/>
            <a:r>
              <a:rPr lang="en-US" sz="3200" dirty="0"/>
              <a:t>above average rainfall, </a:t>
            </a:r>
          </a:p>
          <a:p>
            <a:pPr lvl="1"/>
            <a:r>
              <a:rPr lang="en-US" sz="3200" dirty="0"/>
              <a:t>sandy soil, </a:t>
            </a:r>
          </a:p>
          <a:p>
            <a:pPr lvl="1"/>
            <a:r>
              <a:rPr lang="en-US" sz="3200" dirty="0"/>
              <a:t>low organic matter (&lt;3%)</a:t>
            </a:r>
          </a:p>
          <a:p>
            <a:r>
              <a:rPr lang="en-US" sz="3200" dirty="0"/>
              <a:t>10 </a:t>
            </a:r>
            <a:r>
              <a:rPr lang="en-US" sz="3200" dirty="0" err="1"/>
              <a:t>lb</a:t>
            </a:r>
            <a:r>
              <a:rPr lang="en-US" sz="3200" dirty="0"/>
              <a:t>/ac </a:t>
            </a:r>
            <a:r>
              <a:rPr lang="en-US" sz="3200" i="1" dirty="0"/>
              <a:t>sulfate-S</a:t>
            </a:r>
            <a:r>
              <a:rPr lang="en-US" sz="3200" dirty="0"/>
              <a:t> for wheat, 30 </a:t>
            </a:r>
            <a:r>
              <a:rPr lang="en-US" sz="3200" dirty="0" err="1"/>
              <a:t>lb</a:t>
            </a:r>
            <a:r>
              <a:rPr lang="en-US" sz="3200" dirty="0"/>
              <a:t>/ac for canola </a:t>
            </a:r>
          </a:p>
          <a:p>
            <a:pPr lvl="1"/>
            <a:r>
              <a:rPr lang="en-US" sz="3200" dirty="0"/>
              <a:t>AMS or gypsum with seed </a:t>
            </a:r>
          </a:p>
          <a:p>
            <a:pPr lvl="1"/>
            <a:r>
              <a:rPr lang="en-US" sz="3200" dirty="0"/>
              <a:t>Broadcast ATS (do not apply ATS with the seed!) </a:t>
            </a:r>
          </a:p>
        </p:txBody>
      </p:sp>
    </p:spTree>
    <p:extLst>
      <p:ext uri="{BB962C8B-B14F-4D97-AF65-F5344CB8AC3E}">
        <p14:creationId xmlns:p14="http://schemas.microsoft.com/office/powerpoint/2010/main" val="218745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7EED2-3CE8-4050-85CB-AEC9CF288E91}"/>
              </a:ext>
            </a:extLst>
          </p:cNvPr>
          <p:cNvSpPr>
            <a:spLocks noGrp="1"/>
          </p:cNvSpPr>
          <p:nvPr>
            <p:ph type="title"/>
          </p:nvPr>
        </p:nvSpPr>
        <p:spPr/>
        <p:txBody>
          <a:bodyPr/>
          <a:lstStyle/>
          <a:p>
            <a:pPr algn="l"/>
            <a:r>
              <a:rPr lang="en-US" sz="4400" b="1" dirty="0"/>
              <a:t>Are all S sources created equal?</a:t>
            </a:r>
          </a:p>
        </p:txBody>
      </p:sp>
      <p:sp>
        <p:nvSpPr>
          <p:cNvPr id="3" name="Content Placeholder 2">
            <a:extLst>
              <a:ext uri="{FF2B5EF4-FFF2-40B4-BE49-F238E27FC236}">
                <a16:creationId xmlns:a16="http://schemas.microsoft.com/office/drawing/2014/main" id="{29A9826B-F200-44A8-8BE4-D93F185F530E}"/>
              </a:ext>
            </a:extLst>
          </p:cNvPr>
          <p:cNvSpPr>
            <a:spLocks noGrp="1"/>
          </p:cNvSpPr>
          <p:nvPr>
            <p:ph idx="1"/>
          </p:nvPr>
        </p:nvSpPr>
        <p:spPr>
          <a:xfrm>
            <a:off x="609599" y="1615761"/>
            <a:ext cx="4934553" cy="4525433"/>
          </a:xfrm>
        </p:spPr>
        <p:txBody>
          <a:bodyPr/>
          <a:lstStyle/>
          <a:p>
            <a:r>
              <a:rPr lang="en-US" sz="3200" b="1" dirty="0"/>
              <a:t>No. </a:t>
            </a:r>
            <a:r>
              <a:rPr lang="en-US" sz="3200" dirty="0"/>
              <a:t>This was a perfect year to illustrate this point…</a:t>
            </a:r>
          </a:p>
          <a:p>
            <a:r>
              <a:rPr lang="en-US" sz="3200" dirty="0"/>
              <a:t>Elemental sulfur (ES) and AMS were applied pre-</a:t>
            </a:r>
            <a:r>
              <a:rPr lang="en-US" sz="3200" dirty="0" err="1"/>
              <a:t>flagleaf</a:t>
            </a:r>
            <a:r>
              <a:rPr lang="en-US" sz="3200" dirty="0"/>
              <a:t> to deficient wheat near Carrington at the rates of 10 and 20 </a:t>
            </a:r>
            <a:r>
              <a:rPr lang="en-US" sz="3200" dirty="0" err="1"/>
              <a:t>lb</a:t>
            </a:r>
            <a:r>
              <a:rPr lang="en-US" sz="3200" dirty="0"/>
              <a:t> S/ac</a:t>
            </a:r>
          </a:p>
        </p:txBody>
      </p:sp>
      <p:grpSp>
        <p:nvGrpSpPr>
          <p:cNvPr id="10" name="Group 9">
            <a:extLst>
              <a:ext uri="{FF2B5EF4-FFF2-40B4-BE49-F238E27FC236}">
                <a16:creationId xmlns:a16="http://schemas.microsoft.com/office/drawing/2014/main" id="{886A898F-0D5C-4F97-ACA1-4FB5F2E0E16A}"/>
              </a:ext>
            </a:extLst>
          </p:cNvPr>
          <p:cNvGrpSpPr/>
          <p:nvPr/>
        </p:nvGrpSpPr>
        <p:grpSpPr>
          <a:xfrm>
            <a:off x="5872599" y="1621329"/>
            <a:ext cx="5918348" cy="4438762"/>
            <a:chOff x="5872599" y="1621329"/>
            <a:chExt cx="5918348" cy="4438762"/>
          </a:xfrm>
        </p:grpSpPr>
        <p:pic>
          <p:nvPicPr>
            <p:cNvPr id="4" name="Picture 3">
              <a:extLst>
                <a:ext uri="{FF2B5EF4-FFF2-40B4-BE49-F238E27FC236}">
                  <a16:creationId xmlns:a16="http://schemas.microsoft.com/office/drawing/2014/main" id="{B792B8C4-7AB2-4C8D-A403-2A06C696AD97}"/>
                </a:ext>
              </a:extLst>
            </p:cNvPr>
            <p:cNvPicPr>
              <a:picLocks noChangeAspect="1"/>
            </p:cNvPicPr>
            <p:nvPr/>
          </p:nvPicPr>
          <p:blipFill>
            <a:blip r:embed="rId2"/>
            <a:stretch>
              <a:fillRect/>
            </a:stretch>
          </p:blipFill>
          <p:spPr>
            <a:xfrm>
              <a:off x="5872599" y="1621329"/>
              <a:ext cx="5918348" cy="4438762"/>
            </a:xfrm>
            <a:prstGeom prst="rect">
              <a:avLst/>
            </a:prstGeom>
          </p:spPr>
        </p:pic>
        <p:sp>
          <p:nvSpPr>
            <p:cNvPr id="5" name="TextBox 4">
              <a:extLst>
                <a:ext uri="{FF2B5EF4-FFF2-40B4-BE49-F238E27FC236}">
                  <a16:creationId xmlns:a16="http://schemas.microsoft.com/office/drawing/2014/main" id="{00BB68D5-8509-4515-958F-3772F4BBD1DB}"/>
                </a:ext>
              </a:extLst>
            </p:cNvPr>
            <p:cNvSpPr txBox="1"/>
            <p:nvPr/>
          </p:nvSpPr>
          <p:spPr>
            <a:xfrm>
              <a:off x="7203920" y="3383412"/>
              <a:ext cx="530576" cy="369332"/>
            </a:xfrm>
            <a:prstGeom prst="rect">
              <a:avLst/>
            </a:prstGeom>
            <a:noFill/>
          </p:spPr>
          <p:txBody>
            <a:bodyPr wrap="square" rtlCol="0">
              <a:spAutoFit/>
            </a:bodyPr>
            <a:lstStyle/>
            <a:p>
              <a:pPr algn="ctr"/>
              <a:r>
                <a:rPr lang="en-US" dirty="0"/>
                <a:t>c</a:t>
              </a:r>
            </a:p>
          </p:txBody>
        </p:sp>
        <p:sp>
          <p:nvSpPr>
            <p:cNvPr id="6" name="TextBox 5">
              <a:extLst>
                <a:ext uri="{FF2B5EF4-FFF2-40B4-BE49-F238E27FC236}">
                  <a16:creationId xmlns:a16="http://schemas.microsoft.com/office/drawing/2014/main" id="{65B29174-8865-4CAD-A9C7-BB86FD59614E}"/>
                </a:ext>
              </a:extLst>
            </p:cNvPr>
            <p:cNvSpPr txBox="1"/>
            <p:nvPr/>
          </p:nvSpPr>
          <p:spPr>
            <a:xfrm>
              <a:off x="8190506" y="3712319"/>
              <a:ext cx="385011" cy="369332"/>
            </a:xfrm>
            <a:prstGeom prst="rect">
              <a:avLst/>
            </a:prstGeom>
            <a:noFill/>
          </p:spPr>
          <p:txBody>
            <a:bodyPr wrap="square" rtlCol="0">
              <a:spAutoFit/>
            </a:bodyPr>
            <a:lstStyle/>
            <a:p>
              <a:pPr algn="ctr"/>
              <a:r>
                <a:rPr lang="en-US" dirty="0"/>
                <a:t>c</a:t>
              </a:r>
            </a:p>
          </p:txBody>
        </p:sp>
        <p:sp>
          <p:nvSpPr>
            <p:cNvPr id="7" name="TextBox 6">
              <a:extLst>
                <a:ext uri="{FF2B5EF4-FFF2-40B4-BE49-F238E27FC236}">
                  <a16:creationId xmlns:a16="http://schemas.microsoft.com/office/drawing/2014/main" id="{6D48F75C-CC29-472E-AF4D-D8FAAAAF4FF8}"/>
                </a:ext>
              </a:extLst>
            </p:cNvPr>
            <p:cNvSpPr txBox="1"/>
            <p:nvPr/>
          </p:nvSpPr>
          <p:spPr>
            <a:xfrm>
              <a:off x="9036937" y="3268392"/>
              <a:ext cx="530576" cy="369332"/>
            </a:xfrm>
            <a:prstGeom prst="rect">
              <a:avLst/>
            </a:prstGeom>
            <a:noFill/>
          </p:spPr>
          <p:txBody>
            <a:bodyPr wrap="square" rtlCol="0">
              <a:spAutoFit/>
            </a:bodyPr>
            <a:lstStyle/>
            <a:p>
              <a:pPr algn="ctr"/>
              <a:r>
                <a:rPr lang="en-US" dirty="0" err="1"/>
                <a:t>bc</a:t>
              </a:r>
              <a:endParaRPr lang="en-US" dirty="0"/>
            </a:p>
          </p:txBody>
        </p:sp>
        <p:sp>
          <p:nvSpPr>
            <p:cNvPr id="8" name="TextBox 7">
              <a:extLst>
                <a:ext uri="{FF2B5EF4-FFF2-40B4-BE49-F238E27FC236}">
                  <a16:creationId xmlns:a16="http://schemas.microsoft.com/office/drawing/2014/main" id="{0EF8BC5F-3DBB-4096-A152-FD37B970ED74}"/>
                </a:ext>
              </a:extLst>
            </p:cNvPr>
            <p:cNvSpPr txBox="1"/>
            <p:nvPr/>
          </p:nvSpPr>
          <p:spPr>
            <a:xfrm>
              <a:off x="9989421" y="2573285"/>
              <a:ext cx="463616" cy="369332"/>
            </a:xfrm>
            <a:prstGeom prst="rect">
              <a:avLst/>
            </a:prstGeom>
            <a:noFill/>
          </p:spPr>
          <p:txBody>
            <a:bodyPr wrap="square" rtlCol="0">
              <a:spAutoFit/>
            </a:bodyPr>
            <a:lstStyle/>
            <a:p>
              <a:pPr algn="ctr"/>
              <a:r>
                <a:rPr lang="en-US" dirty="0"/>
                <a:t>ab</a:t>
              </a:r>
            </a:p>
          </p:txBody>
        </p:sp>
        <p:sp>
          <p:nvSpPr>
            <p:cNvPr id="9" name="TextBox 8">
              <a:extLst>
                <a:ext uri="{FF2B5EF4-FFF2-40B4-BE49-F238E27FC236}">
                  <a16:creationId xmlns:a16="http://schemas.microsoft.com/office/drawing/2014/main" id="{7A9C3F11-B290-4418-A1D9-E9D710CCA044}"/>
                </a:ext>
              </a:extLst>
            </p:cNvPr>
            <p:cNvSpPr txBox="1"/>
            <p:nvPr/>
          </p:nvSpPr>
          <p:spPr>
            <a:xfrm>
              <a:off x="10942320" y="1947644"/>
              <a:ext cx="385011" cy="369332"/>
            </a:xfrm>
            <a:prstGeom prst="rect">
              <a:avLst/>
            </a:prstGeom>
            <a:noFill/>
          </p:spPr>
          <p:txBody>
            <a:bodyPr wrap="square" rtlCol="0">
              <a:spAutoFit/>
            </a:bodyPr>
            <a:lstStyle/>
            <a:p>
              <a:pPr algn="ctr"/>
              <a:r>
                <a:rPr lang="en-US" dirty="0"/>
                <a:t>a</a:t>
              </a:r>
            </a:p>
          </p:txBody>
        </p:sp>
      </p:grpSp>
    </p:spTree>
    <p:extLst>
      <p:ext uri="{BB962C8B-B14F-4D97-AF65-F5344CB8AC3E}">
        <p14:creationId xmlns:p14="http://schemas.microsoft.com/office/powerpoint/2010/main" val="45704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53727-52BC-49BE-9ADD-6192920CE1BE}"/>
              </a:ext>
            </a:extLst>
          </p:cNvPr>
          <p:cNvSpPr>
            <a:spLocks noGrp="1"/>
          </p:cNvSpPr>
          <p:nvPr>
            <p:ph type="title"/>
          </p:nvPr>
        </p:nvSpPr>
        <p:spPr/>
        <p:txBody>
          <a:bodyPr/>
          <a:lstStyle/>
          <a:p>
            <a:pPr algn="l"/>
            <a:r>
              <a:rPr lang="en-US" sz="4400" b="1" dirty="0"/>
              <a:t>Sulfur Response in ND</a:t>
            </a:r>
          </a:p>
        </p:txBody>
      </p:sp>
      <p:sp>
        <p:nvSpPr>
          <p:cNvPr id="3" name="Content Placeholder 2">
            <a:extLst>
              <a:ext uri="{FF2B5EF4-FFF2-40B4-BE49-F238E27FC236}">
                <a16:creationId xmlns:a16="http://schemas.microsoft.com/office/drawing/2014/main" id="{7A71AE74-F2C0-4059-9AA4-B29936381288}"/>
              </a:ext>
            </a:extLst>
          </p:cNvPr>
          <p:cNvSpPr>
            <a:spLocks noGrp="1"/>
          </p:cNvSpPr>
          <p:nvPr>
            <p:ph idx="1"/>
          </p:nvPr>
        </p:nvSpPr>
        <p:spPr/>
        <p:txBody>
          <a:bodyPr/>
          <a:lstStyle/>
          <a:p>
            <a:r>
              <a:rPr lang="en-US" sz="3600" dirty="0"/>
              <a:t>Severe S deficiency became evident in early 1990s with the introduction of canola</a:t>
            </a:r>
          </a:p>
        </p:txBody>
      </p:sp>
      <p:graphicFrame>
        <p:nvGraphicFramePr>
          <p:cNvPr id="4" name="Table 3">
            <a:extLst>
              <a:ext uri="{FF2B5EF4-FFF2-40B4-BE49-F238E27FC236}">
                <a16:creationId xmlns:a16="http://schemas.microsoft.com/office/drawing/2014/main" id="{E7BA5EBE-BA91-40AC-B3FA-91F5DCDE1703}"/>
              </a:ext>
            </a:extLst>
          </p:cNvPr>
          <p:cNvGraphicFramePr>
            <a:graphicFrameLocks noGrp="1"/>
          </p:cNvGraphicFramePr>
          <p:nvPr/>
        </p:nvGraphicFramePr>
        <p:xfrm>
          <a:off x="429732" y="3098695"/>
          <a:ext cx="11332536" cy="2560320"/>
        </p:xfrm>
        <a:graphic>
          <a:graphicData uri="http://schemas.openxmlformats.org/drawingml/2006/table">
            <a:tbl>
              <a:tblPr firstRow="1" firstCol="1" bandRow="1">
                <a:tableStyleId>{2D5ABB26-0587-4C30-8999-92F81FD0307C}</a:tableStyleId>
              </a:tblPr>
              <a:tblGrid>
                <a:gridCol w="2289750">
                  <a:extLst>
                    <a:ext uri="{9D8B030D-6E8A-4147-A177-3AD203B41FA5}">
                      <a16:colId xmlns:a16="http://schemas.microsoft.com/office/drawing/2014/main" val="20000"/>
                    </a:ext>
                  </a:extLst>
                </a:gridCol>
                <a:gridCol w="2107474">
                  <a:extLst>
                    <a:ext uri="{9D8B030D-6E8A-4147-A177-3AD203B41FA5}">
                      <a16:colId xmlns:a16="http://schemas.microsoft.com/office/drawing/2014/main" val="20001"/>
                    </a:ext>
                  </a:extLst>
                </a:gridCol>
                <a:gridCol w="2402297">
                  <a:extLst>
                    <a:ext uri="{9D8B030D-6E8A-4147-A177-3AD203B41FA5}">
                      <a16:colId xmlns:a16="http://schemas.microsoft.com/office/drawing/2014/main" val="20002"/>
                    </a:ext>
                  </a:extLst>
                </a:gridCol>
                <a:gridCol w="2266508">
                  <a:extLst>
                    <a:ext uri="{9D8B030D-6E8A-4147-A177-3AD203B41FA5}">
                      <a16:colId xmlns:a16="http://schemas.microsoft.com/office/drawing/2014/main" val="20003"/>
                    </a:ext>
                  </a:extLst>
                </a:gridCol>
                <a:gridCol w="2266507">
                  <a:extLst>
                    <a:ext uri="{9D8B030D-6E8A-4147-A177-3AD203B41FA5}">
                      <a16:colId xmlns:a16="http://schemas.microsoft.com/office/drawing/2014/main" val="20005"/>
                    </a:ext>
                  </a:extLst>
                </a:gridCol>
              </a:tblGrid>
              <a:tr h="335093">
                <a:tc rowSpan="2">
                  <a:txBody>
                    <a:bodyPr/>
                    <a:lstStyle/>
                    <a:p>
                      <a:pPr marL="0" marR="0" algn="ctr">
                        <a:spcBef>
                          <a:spcPts val="0"/>
                        </a:spcBef>
                        <a:spcAft>
                          <a:spcPts val="0"/>
                        </a:spcAft>
                      </a:pPr>
                      <a:r>
                        <a:rPr lang="en-US" sz="2800" b="1" dirty="0">
                          <a:solidFill>
                            <a:schemeClr val="tx1"/>
                          </a:solidFill>
                          <a:effectLst/>
                        </a:rPr>
                        <a:t>S rate (</a:t>
                      </a:r>
                      <a:r>
                        <a:rPr lang="en-US" sz="2800" b="1" dirty="0" err="1">
                          <a:solidFill>
                            <a:schemeClr val="tx1"/>
                          </a:solidFill>
                          <a:effectLst/>
                        </a:rPr>
                        <a:t>lb</a:t>
                      </a:r>
                      <a:r>
                        <a:rPr lang="en-US" sz="2800" b="1" dirty="0">
                          <a:solidFill>
                            <a:schemeClr val="tx1"/>
                          </a:solidFill>
                          <a:effectLst/>
                        </a:rPr>
                        <a:t>/ac)</a:t>
                      </a:r>
                      <a:endParaRPr lang="en-US"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B w="12700" cap="flat" cmpd="sng" algn="ctr">
                      <a:solidFill>
                        <a:schemeClr val="tx1"/>
                      </a:solidFill>
                      <a:prstDash val="solid"/>
                      <a:round/>
                      <a:headEnd type="none" w="med" len="med"/>
                      <a:tailEnd type="none" w="med" len="med"/>
                    </a:lnB>
                  </a:tcPr>
                </a:tc>
                <a:tc rowSpan="2">
                  <a:txBody>
                    <a:bodyPr/>
                    <a:lstStyle/>
                    <a:p>
                      <a:pPr marL="0" marR="0" algn="ctr">
                        <a:spcBef>
                          <a:spcPts val="0"/>
                        </a:spcBef>
                        <a:spcAft>
                          <a:spcPts val="0"/>
                        </a:spcAft>
                      </a:pPr>
                      <a:r>
                        <a:rPr lang="en-US" sz="2800" b="1" dirty="0">
                          <a:solidFill>
                            <a:schemeClr val="tx1"/>
                          </a:solidFill>
                          <a:effectLst/>
                        </a:rPr>
                        <a:t>S source</a:t>
                      </a:r>
                      <a:endParaRPr lang="en-US"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B w="12700" cap="flat" cmpd="sng" algn="ctr">
                      <a:solidFill>
                        <a:schemeClr val="tx1"/>
                      </a:solidFill>
                      <a:prstDash val="solid"/>
                      <a:round/>
                      <a:headEnd type="none" w="med" len="med"/>
                      <a:tailEnd type="none" w="med" len="med"/>
                    </a:lnB>
                  </a:tcPr>
                </a:tc>
                <a:tc gridSpan="3">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2800" b="1" dirty="0">
                          <a:solidFill>
                            <a:schemeClr val="tx1"/>
                          </a:solidFill>
                          <a:effectLst/>
                        </a:rPr>
                        <a:t>Canola Yield (</a:t>
                      </a:r>
                      <a:r>
                        <a:rPr lang="en-US" sz="2800" b="1" dirty="0" err="1">
                          <a:solidFill>
                            <a:schemeClr val="tx1"/>
                          </a:solidFill>
                          <a:effectLst/>
                        </a:rPr>
                        <a:t>lb</a:t>
                      </a:r>
                      <a:r>
                        <a:rPr lang="en-US" sz="2800" b="1" dirty="0">
                          <a:solidFill>
                            <a:schemeClr val="tx1"/>
                          </a:solidFill>
                          <a:effectLst/>
                        </a:rPr>
                        <a:t>/ac)</a:t>
                      </a:r>
                      <a:endParaRPr lang="en-US"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5093">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2800" b="1" dirty="0">
                          <a:solidFill>
                            <a:schemeClr val="tx1"/>
                          </a:solidFill>
                          <a:effectLst/>
                        </a:rPr>
                        <a:t>Hilltop</a:t>
                      </a:r>
                      <a:endParaRPr lang="en-US"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b="1" dirty="0">
                          <a:solidFill>
                            <a:schemeClr val="tx1"/>
                          </a:solidFill>
                          <a:effectLst/>
                        </a:rPr>
                        <a:t>Slope</a:t>
                      </a:r>
                      <a:endParaRPr lang="en-US"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b="1" dirty="0" err="1">
                          <a:solidFill>
                            <a:schemeClr val="tx1"/>
                          </a:solidFill>
                          <a:effectLst/>
                        </a:rPr>
                        <a:t>Footslope</a:t>
                      </a:r>
                      <a:endParaRPr lang="en-US"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5093">
                <a:tc>
                  <a:txBody>
                    <a:bodyPr/>
                    <a:lstStyle/>
                    <a:p>
                      <a:pPr marL="0" marR="0" algn="ctr">
                        <a:spcBef>
                          <a:spcPts val="0"/>
                        </a:spcBef>
                        <a:spcAft>
                          <a:spcPts val="0"/>
                        </a:spcAft>
                      </a:pPr>
                      <a:r>
                        <a:rPr lang="en-US" sz="2800" b="0" dirty="0">
                          <a:solidFill>
                            <a:schemeClr val="tx1"/>
                          </a:solidFill>
                          <a:effectLst/>
                        </a:rPr>
                        <a:t>0</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2800" b="0">
                          <a:solidFill>
                            <a:schemeClr val="tx1"/>
                          </a:solidFill>
                          <a:effectLst/>
                        </a:rPr>
                        <a:t> </a:t>
                      </a:r>
                      <a:endParaRPr lang="en-US" sz="2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2800" b="0" dirty="0">
                          <a:solidFill>
                            <a:schemeClr val="tx1"/>
                          </a:solidFill>
                          <a:effectLst/>
                        </a:rPr>
                        <a:t>   30</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2800" b="0" dirty="0">
                          <a:solidFill>
                            <a:schemeClr val="tx1"/>
                          </a:solidFill>
                          <a:effectLst/>
                        </a:rPr>
                        <a:t>  240</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2800" b="0" dirty="0">
                          <a:solidFill>
                            <a:schemeClr val="tx1"/>
                          </a:solidFill>
                          <a:effectLst/>
                        </a:rPr>
                        <a:t>1460</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335093">
                <a:tc>
                  <a:txBody>
                    <a:bodyPr/>
                    <a:lstStyle/>
                    <a:p>
                      <a:pPr marL="0" marR="0" algn="ctr">
                        <a:spcBef>
                          <a:spcPts val="0"/>
                        </a:spcBef>
                        <a:spcAft>
                          <a:spcPts val="0"/>
                        </a:spcAft>
                      </a:pPr>
                      <a:r>
                        <a:rPr lang="en-US" sz="2800" b="0">
                          <a:solidFill>
                            <a:schemeClr val="tx1"/>
                          </a:solidFill>
                          <a:effectLst/>
                        </a:rPr>
                        <a:t>20</a:t>
                      </a:r>
                      <a:endParaRPr lang="en-US" sz="2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b="0" dirty="0">
                          <a:solidFill>
                            <a:schemeClr val="tx1"/>
                          </a:solidFill>
                          <a:effectLst/>
                        </a:rPr>
                        <a:t>AMS</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b="0" dirty="0">
                          <a:solidFill>
                            <a:schemeClr val="tx1"/>
                          </a:solidFill>
                          <a:effectLst/>
                        </a:rPr>
                        <a:t>1650</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b="0" dirty="0">
                          <a:solidFill>
                            <a:schemeClr val="tx1"/>
                          </a:solidFill>
                          <a:effectLst/>
                        </a:rPr>
                        <a:t>1670</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b="0" dirty="0">
                          <a:solidFill>
                            <a:schemeClr val="tx1"/>
                          </a:solidFill>
                          <a:effectLst/>
                        </a:rPr>
                        <a:t>1720</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35093">
                <a:tc>
                  <a:txBody>
                    <a:bodyPr/>
                    <a:lstStyle/>
                    <a:p>
                      <a:pPr marL="0" marR="0" algn="ctr">
                        <a:spcBef>
                          <a:spcPts val="0"/>
                        </a:spcBef>
                        <a:spcAft>
                          <a:spcPts val="0"/>
                        </a:spcAft>
                      </a:pPr>
                      <a:r>
                        <a:rPr lang="en-US" sz="2800" b="0" dirty="0">
                          <a:solidFill>
                            <a:schemeClr val="tx1"/>
                          </a:solidFill>
                          <a:effectLst/>
                        </a:rPr>
                        <a:t>40</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b="0" dirty="0">
                          <a:solidFill>
                            <a:schemeClr val="tx1"/>
                          </a:solidFill>
                          <a:effectLst/>
                        </a:rPr>
                        <a:t>AMS</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b="0" dirty="0">
                          <a:solidFill>
                            <a:schemeClr val="tx1"/>
                          </a:solidFill>
                          <a:effectLst/>
                        </a:rPr>
                        <a:t>1800</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b="0" dirty="0">
                          <a:solidFill>
                            <a:schemeClr val="tx1"/>
                          </a:solidFill>
                          <a:effectLst/>
                        </a:rPr>
                        <a:t>1860</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b="0" dirty="0">
                          <a:solidFill>
                            <a:schemeClr val="tx1"/>
                          </a:solidFill>
                          <a:effectLst/>
                        </a:rPr>
                        <a:t>2170</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35093">
                <a:tc>
                  <a:txBody>
                    <a:bodyPr/>
                    <a:lstStyle/>
                    <a:p>
                      <a:pPr marL="0" marR="0" algn="ctr">
                        <a:spcBef>
                          <a:spcPts val="0"/>
                        </a:spcBef>
                        <a:spcAft>
                          <a:spcPts val="0"/>
                        </a:spcAft>
                      </a:pPr>
                      <a:r>
                        <a:rPr lang="en-US" sz="2800" b="0" dirty="0">
                          <a:solidFill>
                            <a:schemeClr val="tx1"/>
                          </a:solidFill>
                          <a:effectLst/>
                        </a:rPr>
                        <a:t>40</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b="0" dirty="0">
                          <a:solidFill>
                            <a:schemeClr val="tx1"/>
                          </a:solidFill>
                          <a:effectLst/>
                        </a:rPr>
                        <a:t>Elemental</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b="0">
                          <a:solidFill>
                            <a:schemeClr val="tx1"/>
                          </a:solidFill>
                          <a:effectLst/>
                        </a:rPr>
                        <a:t>  620</a:t>
                      </a:r>
                      <a:endParaRPr lang="en-US" sz="2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b="0">
                          <a:solidFill>
                            <a:schemeClr val="tx1"/>
                          </a:solidFill>
                          <a:effectLst/>
                        </a:rPr>
                        <a:t>1060</a:t>
                      </a:r>
                      <a:endParaRPr lang="en-US" sz="2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b="0" dirty="0">
                          <a:solidFill>
                            <a:schemeClr val="tx1"/>
                          </a:solidFill>
                          <a:effectLst/>
                        </a:rPr>
                        <a:t>1630</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a:extLst>
              <a:ext uri="{FF2B5EF4-FFF2-40B4-BE49-F238E27FC236}">
                <a16:creationId xmlns:a16="http://schemas.microsoft.com/office/drawing/2014/main" id="{63FA17C7-0D1B-46DA-975E-851A1F851524}"/>
              </a:ext>
            </a:extLst>
          </p:cNvPr>
          <p:cNvSpPr txBox="1"/>
          <p:nvPr/>
        </p:nvSpPr>
        <p:spPr>
          <a:xfrm>
            <a:off x="9144001" y="6611779"/>
            <a:ext cx="3047999" cy="246221"/>
          </a:xfrm>
          <a:prstGeom prst="rect">
            <a:avLst/>
          </a:prstGeom>
          <a:noFill/>
        </p:spPr>
        <p:txBody>
          <a:bodyPr wrap="square">
            <a:spAutoFit/>
          </a:bodyPr>
          <a:lstStyle/>
          <a:p>
            <a:pPr algn="r"/>
            <a:r>
              <a:rPr lang="en-US" sz="1000" dirty="0"/>
              <a:t>Source: </a:t>
            </a:r>
            <a:r>
              <a:rPr lang="en-US" sz="1000" dirty="0" err="1"/>
              <a:t>Deibert</a:t>
            </a:r>
            <a:r>
              <a:rPr lang="en-US" sz="1000" dirty="0"/>
              <a:t> et al., 1996</a:t>
            </a:r>
          </a:p>
        </p:txBody>
      </p:sp>
      <p:grpSp>
        <p:nvGrpSpPr>
          <p:cNvPr id="5" name="Group 4">
            <a:extLst>
              <a:ext uri="{FF2B5EF4-FFF2-40B4-BE49-F238E27FC236}">
                <a16:creationId xmlns:a16="http://schemas.microsoft.com/office/drawing/2014/main" id="{F5ED717D-D61F-4EF2-89F0-7FA41E8B5BB8}"/>
              </a:ext>
            </a:extLst>
          </p:cNvPr>
          <p:cNvGrpSpPr/>
          <p:nvPr/>
        </p:nvGrpSpPr>
        <p:grpSpPr>
          <a:xfrm>
            <a:off x="1129002" y="3993500"/>
            <a:ext cx="7529806" cy="2314168"/>
            <a:chOff x="1129002" y="3993500"/>
            <a:chExt cx="7529806" cy="2314168"/>
          </a:xfrm>
        </p:grpSpPr>
        <p:sp>
          <p:nvSpPr>
            <p:cNvPr id="7" name="Rectangle 6">
              <a:extLst>
                <a:ext uri="{FF2B5EF4-FFF2-40B4-BE49-F238E27FC236}">
                  <a16:creationId xmlns:a16="http://schemas.microsoft.com/office/drawing/2014/main" id="{4945DA55-0D4C-4DD5-8DCA-60AD610BD039}"/>
                </a:ext>
              </a:extLst>
            </p:cNvPr>
            <p:cNvSpPr/>
            <p:nvPr/>
          </p:nvSpPr>
          <p:spPr>
            <a:xfrm>
              <a:off x="1129002" y="3993500"/>
              <a:ext cx="5523722" cy="34523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20DBF89-4EB8-44C1-90B0-8477633C6A20}"/>
                </a:ext>
              </a:extLst>
            </p:cNvPr>
            <p:cNvSpPr/>
            <p:nvPr/>
          </p:nvSpPr>
          <p:spPr>
            <a:xfrm>
              <a:off x="1129002" y="4844759"/>
              <a:ext cx="5523722" cy="34523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B955230-AE0A-424F-B876-A40C2E70471B}"/>
                </a:ext>
              </a:extLst>
            </p:cNvPr>
            <p:cNvSpPr txBox="1"/>
            <p:nvPr/>
          </p:nvSpPr>
          <p:spPr>
            <a:xfrm>
              <a:off x="4777272" y="5784448"/>
              <a:ext cx="3881536" cy="523220"/>
            </a:xfrm>
            <a:prstGeom prst="rect">
              <a:avLst/>
            </a:prstGeom>
            <a:noFill/>
          </p:spPr>
          <p:txBody>
            <a:bodyPr wrap="square" rtlCol="0">
              <a:spAutoFit/>
            </a:bodyPr>
            <a:lstStyle/>
            <a:p>
              <a:r>
                <a:rPr lang="en-US" sz="2800" dirty="0">
                  <a:solidFill>
                    <a:srgbClr val="FF0000"/>
                  </a:solidFill>
                </a:rPr>
                <a:t>6,000% Yield Increase!  </a:t>
              </a:r>
            </a:p>
          </p:txBody>
        </p:sp>
      </p:grpSp>
      <p:sp>
        <p:nvSpPr>
          <p:cNvPr id="10" name="Rectangle 9">
            <a:extLst>
              <a:ext uri="{FF2B5EF4-FFF2-40B4-BE49-F238E27FC236}">
                <a16:creationId xmlns:a16="http://schemas.microsoft.com/office/drawing/2014/main" id="{9B5E5CDA-FAFC-47D2-86C6-6628E959B4F8}"/>
              </a:ext>
            </a:extLst>
          </p:cNvPr>
          <p:cNvSpPr/>
          <p:nvPr/>
        </p:nvSpPr>
        <p:spPr>
          <a:xfrm>
            <a:off x="1129002" y="5250685"/>
            <a:ext cx="5523722" cy="34523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31E9999-2A57-46C0-B41F-223EC63569B2}"/>
              </a:ext>
            </a:extLst>
          </p:cNvPr>
          <p:cNvSpPr/>
          <p:nvPr/>
        </p:nvSpPr>
        <p:spPr>
          <a:xfrm>
            <a:off x="1129002" y="4842355"/>
            <a:ext cx="5523722" cy="34523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719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BC42-9CA7-4725-B2D4-F8768B0A47BB}"/>
              </a:ext>
            </a:extLst>
          </p:cNvPr>
          <p:cNvSpPr>
            <a:spLocks noGrp="1"/>
          </p:cNvSpPr>
          <p:nvPr>
            <p:ph type="title"/>
          </p:nvPr>
        </p:nvSpPr>
        <p:spPr/>
        <p:txBody>
          <a:bodyPr/>
          <a:lstStyle/>
          <a:p>
            <a:pPr algn="l"/>
            <a:r>
              <a:rPr lang="en-US" sz="4400" b="1" dirty="0"/>
              <a:t>Remember! </a:t>
            </a:r>
          </a:p>
        </p:txBody>
      </p:sp>
      <p:sp>
        <p:nvSpPr>
          <p:cNvPr id="3" name="Content Placeholder 2">
            <a:extLst>
              <a:ext uri="{FF2B5EF4-FFF2-40B4-BE49-F238E27FC236}">
                <a16:creationId xmlns:a16="http://schemas.microsoft.com/office/drawing/2014/main" id="{61868B87-E077-4AEE-A2C4-9E2319F48602}"/>
              </a:ext>
            </a:extLst>
          </p:cNvPr>
          <p:cNvSpPr>
            <a:spLocks noGrp="1"/>
          </p:cNvSpPr>
          <p:nvPr>
            <p:ph idx="1"/>
          </p:nvPr>
        </p:nvSpPr>
        <p:spPr>
          <a:xfrm>
            <a:off x="609600" y="1600201"/>
            <a:ext cx="7139160" cy="4525433"/>
          </a:xfrm>
        </p:spPr>
        <p:txBody>
          <a:bodyPr/>
          <a:lstStyle/>
          <a:p>
            <a:r>
              <a:rPr lang="en-US" sz="3200" dirty="0"/>
              <a:t>Safe amount of banded/seed applied fertilizer depends on:</a:t>
            </a:r>
          </a:p>
          <a:p>
            <a:pPr lvl="1"/>
            <a:r>
              <a:rPr lang="en-US" sz="3200" dirty="0"/>
              <a:t>Amount of N and K</a:t>
            </a:r>
          </a:p>
          <a:p>
            <a:pPr lvl="1"/>
            <a:r>
              <a:rPr lang="en-US" sz="3200" dirty="0"/>
              <a:t>Soil texture</a:t>
            </a:r>
          </a:p>
          <a:p>
            <a:pPr lvl="1"/>
            <a:r>
              <a:rPr lang="en-US" sz="3200" dirty="0"/>
              <a:t>Proximity of fertilizer to seed</a:t>
            </a:r>
          </a:p>
          <a:p>
            <a:r>
              <a:rPr lang="en-US" sz="3200" dirty="0"/>
              <a:t>Consult </a:t>
            </a:r>
            <a:r>
              <a:rPr lang="en-US" sz="3200" i="1" dirty="0"/>
              <a:t>Fertilizer Application With Small-grain Seed at Planting (SF1751)</a:t>
            </a:r>
          </a:p>
          <a:p>
            <a:endParaRPr lang="en-US" dirty="0"/>
          </a:p>
        </p:txBody>
      </p:sp>
      <p:pic>
        <p:nvPicPr>
          <p:cNvPr id="5" name="Picture 4">
            <a:extLst>
              <a:ext uri="{FF2B5EF4-FFF2-40B4-BE49-F238E27FC236}">
                <a16:creationId xmlns:a16="http://schemas.microsoft.com/office/drawing/2014/main" id="{0D26C115-8E93-4E4C-92C5-BE9066290AAF}"/>
              </a:ext>
            </a:extLst>
          </p:cNvPr>
          <p:cNvPicPr>
            <a:picLocks noChangeAspect="1"/>
          </p:cNvPicPr>
          <p:nvPr/>
        </p:nvPicPr>
        <p:blipFill>
          <a:blip r:embed="rId2"/>
          <a:stretch>
            <a:fillRect/>
          </a:stretch>
        </p:blipFill>
        <p:spPr>
          <a:xfrm>
            <a:off x="7837249" y="1759838"/>
            <a:ext cx="4062035" cy="3881165"/>
          </a:xfrm>
          <a:prstGeom prst="rect">
            <a:avLst/>
          </a:prstGeom>
        </p:spPr>
      </p:pic>
      <p:sp>
        <p:nvSpPr>
          <p:cNvPr id="6" name="TextBox 5">
            <a:extLst>
              <a:ext uri="{FF2B5EF4-FFF2-40B4-BE49-F238E27FC236}">
                <a16:creationId xmlns:a16="http://schemas.microsoft.com/office/drawing/2014/main" id="{409BA1BC-DA90-45D4-BAE0-2D82CD6F80CE}"/>
              </a:ext>
            </a:extLst>
          </p:cNvPr>
          <p:cNvSpPr txBox="1"/>
          <p:nvPr/>
        </p:nvSpPr>
        <p:spPr>
          <a:xfrm>
            <a:off x="9355967" y="6611779"/>
            <a:ext cx="2836033" cy="246221"/>
          </a:xfrm>
          <a:prstGeom prst="rect">
            <a:avLst/>
          </a:prstGeom>
          <a:noFill/>
        </p:spPr>
        <p:txBody>
          <a:bodyPr wrap="none" rtlCol="0">
            <a:spAutoFit/>
          </a:bodyPr>
          <a:lstStyle/>
          <a:p>
            <a:pPr algn="r"/>
            <a:r>
              <a:rPr lang="en-US" sz="1000" dirty="0"/>
              <a:t>Source: NDSU-Extension Publication SF1751</a:t>
            </a:r>
          </a:p>
        </p:txBody>
      </p:sp>
    </p:spTree>
    <p:extLst>
      <p:ext uri="{BB962C8B-B14F-4D97-AF65-F5344CB8AC3E}">
        <p14:creationId xmlns:p14="http://schemas.microsoft.com/office/powerpoint/2010/main" val="232037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DBC139A-2B56-4173-A8FC-A60D3EB51F37}"/>
              </a:ext>
            </a:extLst>
          </p:cNvPr>
          <p:cNvPicPr>
            <a:picLocks noChangeAspect="1"/>
          </p:cNvPicPr>
          <p:nvPr/>
        </p:nvPicPr>
        <p:blipFill rotWithShape="1">
          <a:blip r:embed="rId2"/>
          <a:srcRect r="20073"/>
          <a:stretch/>
        </p:blipFill>
        <p:spPr>
          <a:xfrm>
            <a:off x="3352800" y="1367868"/>
            <a:ext cx="5486400" cy="4118532"/>
          </a:xfrm>
          <a:prstGeom prst="rect">
            <a:avLst/>
          </a:prstGeom>
        </p:spPr>
      </p:pic>
      <p:sp>
        <p:nvSpPr>
          <p:cNvPr id="2" name="Title 1">
            <a:extLst>
              <a:ext uri="{FF2B5EF4-FFF2-40B4-BE49-F238E27FC236}">
                <a16:creationId xmlns:a16="http://schemas.microsoft.com/office/drawing/2014/main" id="{31AA652E-BED3-4C16-B580-49D35FC29AAF}"/>
              </a:ext>
            </a:extLst>
          </p:cNvPr>
          <p:cNvSpPr>
            <a:spLocks noGrp="1"/>
          </p:cNvSpPr>
          <p:nvPr>
            <p:ph type="title"/>
          </p:nvPr>
        </p:nvSpPr>
        <p:spPr/>
        <p:txBody>
          <a:bodyPr/>
          <a:lstStyle/>
          <a:p>
            <a:pPr algn="l"/>
            <a:r>
              <a:rPr lang="en-US" sz="4400" b="1" dirty="0"/>
              <a:t>What awaits us in 2026?</a:t>
            </a:r>
          </a:p>
        </p:txBody>
      </p:sp>
      <p:pic>
        <p:nvPicPr>
          <p:cNvPr id="12" name="Picture 11">
            <a:extLst>
              <a:ext uri="{FF2B5EF4-FFF2-40B4-BE49-F238E27FC236}">
                <a16:creationId xmlns:a16="http://schemas.microsoft.com/office/drawing/2014/main" id="{DFABE915-BAB7-444F-B0D1-7967832D1E70}"/>
              </a:ext>
            </a:extLst>
          </p:cNvPr>
          <p:cNvPicPr>
            <a:picLocks noChangeAspect="1"/>
          </p:cNvPicPr>
          <p:nvPr/>
        </p:nvPicPr>
        <p:blipFill>
          <a:blip r:embed="rId3"/>
          <a:stretch>
            <a:fillRect/>
          </a:stretch>
        </p:blipFill>
        <p:spPr>
          <a:xfrm>
            <a:off x="3352800" y="1371600"/>
            <a:ext cx="5486400" cy="4114800"/>
          </a:xfrm>
          <a:prstGeom prst="rect">
            <a:avLst/>
          </a:prstGeom>
        </p:spPr>
      </p:pic>
      <p:sp>
        <p:nvSpPr>
          <p:cNvPr id="14" name="TextBox 13">
            <a:extLst>
              <a:ext uri="{FF2B5EF4-FFF2-40B4-BE49-F238E27FC236}">
                <a16:creationId xmlns:a16="http://schemas.microsoft.com/office/drawing/2014/main" id="{E1D6FA29-AA3A-4770-AE9C-CE04D721862F}"/>
              </a:ext>
            </a:extLst>
          </p:cNvPr>
          <p:cNvSpPr txBox="1"/>
          <p:nvPr/>
        </p:nvSpPr>
        <p:spPr>
          <a:xfrm>
            <a:off x="7356410" y="6363657"/>
            <a:ext cx="4835590" cy="430887"/>
          </a:xfrm>
          <a:prstGeom prst="rect">
            <a:avLst/>
          </a:prstGeom>
          <a:noFill/>
        </p:spPr>
        <p:txBody>
          <a:bodyPr wrap="square">
            <a:spAutoFit/>
          </a:bodyPr>
          <a:lstStyle/>
          <a:p>
            <a:r>
              <a:rPr lang="en-US" sz="1100" dirty="0"/>
              <a:t>Photo Sources: </a:t>
            </a:r>
            <a:r>
              <a:rPr lang="en-US" sz="1100" dirty="0">
                <a:solidFill>
                  <a:srgbClr val="0000FF"/>
                </a:solidFill>
                <a:hlinkClick r:id="rId4">
                  <a:extLst>
                    <a:ext uri="{A12FA001-AC4F-418D-AE19-62706E023703}">
                      <ahyp:hlinkClr xmlns:ahyp="http://schemas.microsoft.com/office/drawing/2018/hyperlinkcolor" val="tx"/>
                    </a:ext>
                  </a:extLst>
                </a:hlinkClick>
              </a:rPr>
              <a:t>x.com/DesignUXUI/status/758101772409765888/photo/1</a:t>
            </a:r>
            <a:r>
              <a:rPr lang="en-US" sz="1100" dirty="0"/>
              <a:t>, </a:t>
            </a:r>
            <a:r>
              <a:rPr lang="en-US" sz="1100" dirty="0">
                <a:hlinkClick r:id="rId5"/>
              </a:rPr>
              <a:t>www.yahoo.com/news/mystery-solved-inside-magic-8-ball-202010631.html</a:t>
            </a:r>
            <a:r>
              <a:rPr lang="en-US" sz="1100" dirty="0"/>
              <a:t> </a:t>
            </a:r>
          </a:p>
        </p:txBody>
      </p:sp>
    </p:spTree>
    <p:extLst>
      <p:ext uri="{BB962C8B-B14F-4D97-AF65-F5344CB8AC3E}">
        <p14:creationId xmlns:p14="http://schemas.microsoft.com/office/powerpoint/2010/main" val="162978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2B528-694D-4B81-9F7E-422718A61207}"/>
              </a:ext>
            </a:extLst>
          </p:cNvPr>
          <p:cNvSpPr>
            <a:spLocks noGrp="1"/>
          </p:cNvSpPr>
          <p:nvPr>
            <p:ph type="title"/>
          </p:nvPr>
        </p:nvSpPr>
        <p:spPr/>
        <p:txBody>
          <a:bodyPr/>
          <a:lstStyle/>
          <a:p>
            <a:pPr algn="l"/>
            <a:r>
              <a:rPr lang="en-US" sz="4400" b="1" dirty="0"/>
              <a:t>Going into Winter…</a:t>
            </a:r>
          </a:p>
        </p:txBody>
      </p:sp>
      <p:sp>
        <p:nvSpPr>
          <p:cNvPr id="3" name="Content Placeholder 2">
            <a:extLst>
              <a:ext uri="{FF2B5EF4-FFF2-40B4-BE49-F238E27FC236}">
                <a16:creationId xmlns:a16="http://schemas.microsoft.com/office/drawing/2014/main" id="{D2F4315E-AC50-41E6-9612-A60CD3218526}"/>
              </a:ext>
            </a:extLst>
          </p:cNvPr>
          <p:cNvSpPr>
            <a:spLocks noGrp="1"/>
          </p:cNvSpPr>
          <p:nvPr>
            <p:ph idx="1"/>
          </p:nvPr>
        </p:nvSpPr>
        <p:spPr>
          <a:xfrm>
            <a:off x="609599" y="1600201"/>
            <a:ext cx="11125201" cy="4525433"/>
          </a:xfrm>
        </p:spPr>
        <p:txBody>
          <a:bodyPr/>
          <a:lstStyle/>
          <a:p>
            <a:r>
              <a:rPr lang="en-US" sz="3600" dirty="0"/>
              <a:t>Until mid-October, the fall was NOT fit for N application</a:t>
            </a:r>
          </a:p>
          <a:p>
            <a:r>
              <a:rPr lang="en-US" sz="3600" dirty="0"/>
              <a:t>Keep stubble standing to capture snow</a:t>
            </a:r>
          </a:p>
          <a:p>
            <a:pPr lvl="1"/>
            <a:r>
              <a:rPr lang="en-US" sz="3600" dirty="0"/>
              <a:t>Increase soil water</a:t>
            </a:r>
          </a:p>
          <a:p>
            <a:pPr lvl="1"/>
            <a:r>
              <a:rPr lang="en-US" sz="3600" dirty="0"/>
              <a:t>Decrease erosion</a:t>
            </a:r>
          </a:p>
          <a:p>
            <a:r>
              <a:rPr lang="en-US" sz="3600" dirty="0"/>
              <a:t>Avoid fall tillage, but if necessary keep the surface rough</a:t>
            </a:r>
          </a:p>
          <a:p>
            <a:endParaRPr lang="en-US" sz="3600" dirty="0"/>
          </a:p>
        </p:txBody>
      </p:sp>
    </p:spTree>
    <p:extLst>
      <p:ext uri="{BB962C8B-B14F-4D97-AF65-F5344CB8AC3E}">
        <p14:creationId xmlns:p14="http://schemas.microsoft.com/office/powerpoint/2010/main" val="147389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EAD5CB-5F3C-4587-87B6-CBD7DF599031}"/>
              </a:ext>
            </a:extLst>
          </p:cNvPr>
          <p:cNvSpPr>
            <a:spLocks noGrp="1"/>
          </p:cNvSpPr>
          <p:nvPr>
            <p:ph idx="1"/>
          </p:nvPr>
        </p:nvSpPr>
        <p:spPr>
          <a:xfrm>
            <a:off x="642025" y="1507787"/>
            <a:ext cx="6406475" cy="3842425"/>
          </a:xfrm>
        </p:spPr>
        <p:txBody>
          <a:bodyPr/>
          <a:lstStyle/>
          <a:p>
            <a:r>
              <a:rPr lang="en-US" sz="3200" dirty="0"/>
              <a:t>Finding publications and resources </a:t>
            </a:r>
          </a:p>
          <a:p>
            <a:r>
              <a:rPr lang="en-US" sz="3200" dirty="0"/>
              <a:t>2025 nutrient deficiencies</a:t>
            </a:r>
          </a:p>
          <a:p>
            <a:r>
              <a:rPr lang="en-US" sz="3200" dirty="0"/>
              <a:t>Making economic fertilizer decisions</a:t>
            </a:r>
          </a:p>
          <a:p>
            <a:r>
              <a:rPr lang="en-US" sz="3200" dirty="0"/>
              <a:t>What awaits us in 2026?</a:t>
            </a:r>
          </a:p>
        </p:txBody>
      </p:sp>
      <p:sp>
        <p:nvSpPr>
          <p:cNvPr id="10" name="Title 1">
            <a:extLst>
              <a:ext uri="{FF2B5EF4-FFF2-40B4-BE49-F238E27FC236}">
                <a16:creationId xmlns:a16="http://schemas.microsoft.com/office/drawing/2014/main" id="{EB0475CE-4CC3-421C-9081-72E99CBAE074}"/>
              </a:ext>
            </a:extLst>
          </p:cNvPr>
          <p:cNvSpPr>
            <a:spLocks noGrp="1"/>
          </p:cNvSpPr>
          <p:nvPr>
            <p:ph type="title"/>
          </p:nvPr>
        </p:nvSpPr>
        <p:spPr>
          <a:xfrm>
            <a:off x="594360" y="182880"/>
            <a:ext cx="10972800" cy="1143000"/>
          </a:xfrm>
        </p:spPr>
        <p:txBody>
          <a:bodyPr/>
          <a:lstStyle/>
          <a:p>
            <a:pPr algn="l"/>
            <a:r>
              <a:rPr lang="en-US" sz="4400" b="1" dirty="0"/>
              <a:t>Topics to Cover</a:t>
            </a:r>
          </a:p>
        </p:txBody>
      </p:sp>
      <p:sp>
        <p:nvSpPr>
          <p:cNvPr id="12" name="Rectangle 11">
            <a:extLst>
              <a:ext uri="{FF2B5EF4-FFF2-40B4-BE49-F238E27FC236}">
                <a16:creationId xmlns:a16="http://schemas.microsoft.com/office/drawing/2014/main" id="{3CC11FE7-567E-425E-8C47-6DC00E44A447}"/>
              </a:ext>
            </a:extLst>
          </p:cNvPr>
          <p:cNvSpPr/>
          <p:nvPr/>
        </p:nvSpPr>
        <p:spPr>
          <a:xfrm>
            <a:off x="-1654214" y="-1528010"/>
            <a:ext cx="1086512" cy="2466474"/>
          </a:xfrm>
          <a:prstGeom prst="rect">
            <a:avLst/>
          </a:prstGeom>
          <a:solidFill>
            <a:srgbClr val="FFFFFF"/>
          </a:solidFill>
          <a:ln>
            <a:solidFill>
              <a:schemeClr val="bg1"/>
            </a:solidFill>
          </a:ln>
          <a:effectLst>
            <a:outerShdw blurRad="40000" dist="23000" dir="5400000" rotWithShape="0">
              <a:srgbClr val="000000">
                <a:alpha val="35000"/>
              </a:srgbClr>
            </a:outerShdw>
            <a:softEdge rad="635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5361719-A9E0-4CEB-8221-04CCF132D51A}"/>
              </a:ext>
            </a:extLst>
          </p:cNvPr>
          <p:cNvPicPr>
            <a:picLocks noChangeAspect="1"/>
          </p:cNvPicPr>
          <p:nvPr/>
        </p:nvPicPr>
        <p:blipFill>
          <a:blip r:embed="rId2">
            <a:extLst>
              <a:ext uri="{28A0092B-C50C-407E-A947-70E740481C1C}">
                <a14:useLocalDpi xmlns:a14="http://schemas.microsoft.com/office/drawing/2010/main" val="0"/>
              </a:ext>
            </a:extLst>
          </a:blip>
          <a:srcRect l="21872" r="21872"/>
          <a:stretch/>
        </p:blipFill>
        <p:spPr>
          <a:xfrm>
            <a:off x="7048500" y="0"/>
            <a:ext cx="5143500" cy="6858000"/>
          </a:xfrm>
          <a:prstGeom prst="rect">
            <a:avLst/>
          </a:prstGeom>
        </p:spPr>
      </p:pic>
      <p:pic>
        <p:nvPicPr>
          <p:cNvPr id="14" name="Picture 13">
            <a:extLst>
              <a:ext uri="{FF2B5EF4-FFF2-40B4-BE49-F238E27FC236}">
                <a16:creationId xmlns:a16="http://schemas.microsoft.com/office/drawing/2014/main" id="{E17E726D-1CC6-4421-9A8B-70505B8F0791}"/>
              </a:ext>
            </a:extLst>
          </p:cNvPr>
          <p:cNvPicPr>
            <a:picLocks noChangeAspect="1"/>
          </p:cNvPicPr>
          <p:nvPr/>
        </p:nvPicPr>
        <p:blipFill rotWithShape="1">
          <a:blip r:embed="rId3"/>
          <a:srcRect l="69852" t="13502" b="13502"/>
          <a:stretch/>
        </p:blipFill>
        <p:spPr>
          <a:xfrm>
            <a:off x="7048500" y="0"/>
            <a:ext cx="764346" cy="6858000"/>
          </a:xfrm>
          <a:prstGeom prst="rect">
            <a:avLst/>
          </a:prstGeom>
        </p:spPr>
      </p:pic>
    </p:spTree>
    <p:extLst>
      <p:ext uri="{BB962C8B-B14F-4D97-AF65-F5344CB8AC3E}">
        <p14:creationId xmlns:p14="http://schemas.microsoft.com/office/powerpoint/2010/main" val="280413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7E54-DC29-48D5-BEF1-77E0045B7949}"/>
              </a:ext>
            </a:extLst>
          </p:cNvPr>
          <p:cNvSpPr>
            <a:spLocks noGrp="1"/>
          </p:cNvSpPr>
          <p:nvPr>
            <p:ph type="title"/>
          </p:nvPr>
        </p:nvSpPr>
        <p:spPr/>
        <p:txBody>
          <a:bodyPr/>
          <a:lstStyle/>
          <a:p>
            <a:pPr algn="l"/>
            <a:r>
              <a:rPr lang="en-US" sz="4400" b="1" dirty="0"/>
              <a:t>Fertilizer Outlook</a:t>
            </a:r>
          </a:p>
        </p:txBody>
      </p:sp>
      <p:sp>
        <p:nvSpPr>
          <p:cNvPr id="3" name="Content Placeholder 2">
            <a:extLst>
              <a:ext uri="{FF2B5EF4-FFF2-40B4-BE49-F238E27FC236}">
                <a16:creationId xmlns:a16="http://schemas.microsoft.com/office/drawing/2014/main" id="{D515061F-7C15-4708-A3A7-BE108723A074}"/>
              </a:ext>
            </a:extLst>
          </p:cNvPr>
          <p:cNvSpPr>
            <a:spLocks noGrp="1"/>
          </p:cNvSpPr>
          <p:nvPr>
            <p:ph idx="1"/>
          </p:nvPr>
        </p:nvSpPr>
        <p:spPr/>
        <p:txBody>
          <a:bodyPr/>
          <a:lstStyle/>
          <a:p>
            <a:r>
              <a:rPr lang="en-US" sz="3200" dirty="0"/>
              <a:t>Mostly up from last year, but down from 2022</a:t>
            </a:r>
          </a:p>
          <a:p>
            <a:r>
              <a:rPr lang="en-US" sz="3200" dirty="0"/>
              <a:t>Anhydrous is going up: “Ammonia inventory in the Midwest is tighter than most realize.”</a:t>
            </a:r>
          </a:p>
          <a:p>
            <a:r>
              <a:rPr lang="en-US" sz="3200" dirty="0"/>
              <a:t>Urea trending downward, but up from last week</a:t>
            </a:r>
          </a:p>
          <a:p>
            <a:pPr lvl="1"/>
            <a:r>
              <a:rPr lang="en-US" sz="3200" dirty="0"/>
              <a:t>Urea $0.65/</a:t>
            </a:r>
            <a:r>
              <a:rPr lang="en-US" sz="3200" dirty="0" err="1"/>
              <a:t>lb</a:t>
            </a:r>
            <a:r>
              <a:rPr lang="en-US" sz="3200" dirty="0"/>
              <a:t> N, anhydrous $0.51/</a:t>
            </a:r>
            <a:r>
              <a:rPr lang="en-US" sz="3200" dirty="0" err="1"/>
              <a:t>lb</a:t>
            </a:r>
            <a:r>
              <a:rPr lang="en-US" sz="3200" dirty="0"/>
              <a:t> N, and UAN32 $0.73/</a:t>
            </a:r>
            <a:r>
              <a:rPr lang="en-US" sz="3200" dirty="0" err="1"/>
              <a:t>lb</a:t>
            </a:r>
            <a:r>
              <a:rPr lang="en-US" sz="3200" dirty="0"/>
              <a:t> N.</a:t>
            </a:r>
          </a:p>
          <a:p>
            <a:r>
              <a:rPr lang="en-US" sz="3200" dirty="0"/>
              <a:t>MAP and DAP holding steady to slight increase</a:t>
            </a:r>
          </a:p>
          <a:p>
            <a:r>
              <a:rPr lang="en-US" sz="3200" dirty="0"/>
              <a:t>Potash down, but could change rapidly</a:t>
            </a:r>
          </a:p>
        </p:txBody>
      </p:sp>
    </p:spTree>
    <p:extLst>
      <p:ext uri="{BB962C8B-B14F-4D97-AF65-F5344CB8AC3E}">
        <p14:creationId xmlns:p14="http://schemas.microsoft.com/office/powerpoint/2010/main" val="371010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2B528-694D-4B81-9F7E-422718A61207}"/>
              </a:ext>
            </a:extLst>
          </p:cNvPr>
          <p:cNvSpPr>
            <a:spLocks noGrp="1"/>
          </p:cNvSpPr>
          <p:nvPr>
            <p:ph type="title"/>
          </p:nvPr>
        </p:nvSpPr>
        <p:spPr/>
        <p:txBody>
          <a:bodyPr/>
          <a:lstStyle/>
          <a:p>
            <a:pPr algn="l"/>
            <a:r>
              <a:rPr lang="en-US" sz="4400" b="1" dirty="0"/>
              <a:t>Thinking about management… </a:t>
            </a:r>
          </a:p>
        </p:txBody>
      </p:sp>
      <p:sp>
        <p:nvSpPr>
          <p:cNvPr id="3" name="Content Placeholder 2">
            <a:extLst>
              <a:ext uri="{FF2B5EF4-FFF2-40B4-BE49-F238E27FC236}">
                <a16:creationId xmlns:a16="http://schemas.microsoft.com/office/drawing/2014/main" id="{D2F4315E-AC50-41E6-9612-A60CD3218526}"/>
              </a:ext>
            </a:extLst>
          </p:cNvPr>
          <p:cNvSpPr>
            <a:spLocks noGrp="1"/>
          </p:cNvSpPr>
          <p:nvPr>
            <p:ph idx="1"/>
          </p:nvPr>
        </p:nvSpPr>
        <p:spPr>
          <a:xfrm>
            <a:off x="609600" y="1600201"/>
            <a:ext cx="7993224" cy="4525433"/>
          </a:xfrm>
        </p:spPr>
        <p:txBody>
          <a:bodyPr/>
          <a:lstStyle/>
          <a:p>
            <a:r>
              <a:rPr lang="en-US" sz="3200" dirty="0"/>
              <a:t>Put residual N to good use</a:t>
            </a:r>
          </a:p>
          <a:p>
            <a:pPr lvl="1"/>
            <a:r>
              <a:rPr lang="en-US" sz="3200" dirty="0"/>
              <a:t>Makes economic sense</a:t>
            </a:r>
          </a:p>
          <a:p>
            <a:r>
              <a:rPr lang="en-US" sz="3200" dirty="0"/>
              <a:t>Remember the Law of the Minimum</a:t>
            </a:r>
          </a:p>
          <a:p>
            <a:pPr lvl="1"/>
            <a:r>
              <a:rPr lang="en-US" sz="3200" dirty="0"/>
              <a:t>If deficiency was noted last year, they are not going to fix themselves</a:t>
            </a:r>
          </a:p>
          <a:p>
            <a:r>
              <a:rPr lang="en-US" sz="3200" dirty="0"/>
              <a:t>Focus on products with proven response</a:t>
            </a:r>
          </a:p>
        </p:txBody>
      </p:sp>
      <p:grpSp>
        <p:nvGrpSpPr>
          <p:cNvPr id="6" name="Group 5">
            <a:extLst>
              <a:ext uri="{FF2B5EF4-FFF2-40B4-BE49-F238E27FC236}">
                <a16:creationId xmlns:a16="http://schemas.microsoft.com/office/drawing/2014/main" id="{526B1407-CB13-49A2-8C57-8D94ED457843}"/>
              </a:ext>
            </a:extLst>
          </p:cNvPr>
          <p:cNvGrpSpPr/>
          <p:nvPr/>
        </p:nvGrpSpPr>
        <p:grpSpPr>
          <a:xfrm>
            <a:off x="8451256" y="1713319"/>
            <a:ext cx="3131144" cy="3727917"/>
            <a:chOff x="8451256" y="1713319"/>
            <a:chExt cx="3131144" cy="3727917"/>
          </a:xfrm>
        </p:grpSpPr>
        <p:pic>
          <p:nvPicPr>
            <p:cNvPr id="4" name="Content Placeholder 4">
              <a:extLst>
                <a:ext uri="{FF2B5EF4-FFF2-40B4-BE49-F238E27FC236}">
                  <a16:creationId xmlns:a16="http://schemas.microsoft.com/office/drawing/2014/main" id="{4825A1E0-7C54-4D9C-9F30-CFB2E18BC206}"/>
                </a:ext>
              </a:extLst>
            </p:cNvPr>
            <p:cNvPicPr>
              <a:picLocks noChangeAspect="1"/>
            </p:cNvPicPr>
            <p:nvPr/>
          </p:nvPicPr>
          <p:blipFill rotWithShape="1">
            <a:blip r:embed="rId3">
              <a:extLst>
                <a:ext uri="{28A0092B-C50C-407E-A947-70E740481C1C}">
                  <a14:useLocalDpi xmlns:a14="http://schemas.microsoft.com/office/drawing/2010/main" val="0"/>
                </a:ext>
              </a:extLst>
            </a:blip>
            <a:srcRect b="14695"/>
            <a:stretch/>
          </p:blipFill>
          <p:spPr bwMode="auto">
            <a:xfrm>
              <a:off x="8451256" y="1713319"/>
              <a:ext cx="3031117" cy="372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5" name="Rectangle 4">
              <a:extLst>
                <a:ext uri="{FF2B5EF4-FFF2-40B4-BE49-F238E27FC236}">
                  <a16:creationId xmlns:a16="http://schemas.microsoft.com/office/drawing/2014/main" id="{4BC16221-80F8-443D-A114-443644F73DBA}"/>
                </a:ext>
              </a:extLst>
            </p:cNvPr>
            <p:cNvSpPr/>
            <p:nvPr/>
          </p:nvSpPr>
          <p:spPr>
            <a:xfrm rot="5400000">
              <a:off x="10086308" y="3641969"/>
              <a:ext cx="2792129" cy="200055"/>
            </a:xfrm>
            <a:prstGeom prst="rect">
              <a:avLst/>
            </a:prstGeom>
          </p:spPr>
          <p:txBody>
            <a:bodyPr wrap="square">
              <a:spAutoFit/>
            </a:bodyPr>
            <a:lstStyle/>
            <a:p>
              <a:r>
                <a:rPr lang="en-US" sz="700" dirty="0"/>
                <a:t>https://nutrien-ekonomics.com/news/liebigs-law-of-the-minimum/</a:t>
              </a:r>
            </a:p>
          </p:txBody>
        </p:sp>
      </p:grpSp>
    </p:spTree>
    <p:extLst>
      <p:ext uri="{BB962C8B-B14F-4D97-AF65-F5344CB8AC3E}">
        <p14:creationId xmlns:p14="http://schemas.microsoft.com/office/powerpoint/2010/main" val="398305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0A303F-F3B4-4708-8A7B-EEE03F3B7FA8}"/>
              </a:ext>
            </a:extLst>
          </p:cNvPr>
          <p:cNvPicPr>
            <a:picLocks noChangeAspect="1"/>
          </p:cNvPicPr>
          <p:nvPr/>
        </p:nvPicPr>
        <p:blipFill>
          <a:blip r:embed="rId2"/>
          <a:stretch>
            <a:fillRect/>
          </a:stretch>
        </p:blipFill>
        <p:spPr>
          <a:xfrm>
            <a:off x="719453" y="-1734"/>
            <a:ext cx="10753094" cy="6859733"/>
          </a:xfrm>
          <a:prstGeom prst="rect">
            <a:avLst/>
          </a:prstGeom>
        </p:spPr>
      </p:pic>
    </p:spTree>
    <p:extLst>
      <p:ext uri="{BB962C8B-B14F-4D97-AF65-F5344CB8AC3E}">
        <p14:creationId xmlns:p14="http://schemas.microsoft.com/office/powerpoint/2010/main" val="319481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A8FF74-40E5-4B2F-9D83-47BCFA5EC8D5}"/>
              </a:ext>
            </a:extLst>
          </p:cNvPr>
          <p:cNvSpPr/>
          <p:nvPr/>
        </p:nvSpPr>
        <p:spPr>
          <a:xfrm>
            <a:off x="658561" y="1610823"/>
            <a:ext cx="6266443" cy="1938992"/>
          </a:xfrm>
          <a:prstGeom prst="rect">
            <a:avLst/>
          </a:prstGeom>
        </p:spPr>
        <p:txBody>
          <a:bodyPr wrap="square">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Calibri" panose="020F0502020204030204" pitchFamily="34" charset="0"/>
                <a:cs typeface="Arial" panose="020B0604020202020204" pitchFamily="34" charset="0"/>
              </a:rPr>
              <a:t>Brady Goettl, </a:t>
            </a:r>
            <a:r>
              <a:rPr kumimoji="0" lang="en-US" altLang="en-US" sz="1400" b="0" i="0" u="none" strike="noStrike" kern="1200" cap="none" spc="0" normalizeH="0" baseline="0" noProof="0" dirty="0">
                <a:ln>
                  <a:noFill/>
                </a:ln>
                <a:solidFill>
                  <a:prstClr val="black"/>
                </a:solidFill>
                <a:effectLst/>
                <a:uLnTx/>
                <a:uFillTx/>
                <a:latin typeface="Arial" charset="0"/>
                <a:ea typeface="Calibri" panose="020F0502020204030204" pitchFamily="34" charset="0"/>
                <a:cs typeface="Arial" panose="020B0604020202020204" pitchFamily="34" charset="0"/>
              </a:rPr>
              <a:t>PhD, CCA</a:t>
            </a:r>
            <a:endParaRPr kumimoji="0" lang="en-US" altLang="en-US" sz="2800" b="0" i="0" u="none" strike="noStrike" kern="1200" cap="none" spc="0" normalizeH="0" baseline="0" noProof="0" dirty="0">
              <a:ln>
                <a:noFill/>
              </a:ln>
              <a:solidFill>
                <a:prstClr val="black"/>
              </a:solidFill>
              <a:effectLst/>
              <a:uLnTx/>
              <a:uFillTx/>
              <a:latin typeface="Arial" charset="0"/>
              <a:ea typeface="ＭＳ Ｐゴシック" charset="-128"/>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Calibri" panose="020F0502020204030204" pitchFamily="34" charset="0"/>
                <a:cs typeface="Arial" panose="020B0604020202020204" pitchFamily="34" charset="0"/>
              </a:rPr>
              <a:t>Extension Soil Science Specialist brady.goettl@ndsu.edu </a:t>
            </a:r>
            <a:endPar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Calibri" panose="020F0502020204030204" pitchFamily="34" charset="0"/>
                <a:cs typeface="Arial" panose="020B0604020202020204" pitchFamily="34" charset="0"/>
              </a:rPr>
              <a:t>School of Natural Resource Sciences</a:t>
            </a:r>
            <a:endPar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charset="0"/>
                <a:ea typeface="Calibri" panose="020F0502020204030204" pitchFamily="34" charset="0"/>
                <a:cs typeface="Arial" panose="020B0604020202020204" pitchFamily="34" charset="0"/>
              </a:rPr>
              <a:t>NORTH DAKOTA STATE UNIVERSITY</a:t>
            </a:r>
            <a:endPar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endParaRPr>
          </a:p>
        </p:txBody>
      </p:sp>
      <p:pic>
        <p:nvPicPr>
          <p:cNvPr id="7" name="Picture 6">
            <a:extLst>
              <a:ext uri="{FF2B5EF4-FFF2-40B4-BE49-F238E27FC236}">
                <a16:creationId xmlns:a16="http://schemas.microsoft.com/office/drawing/2014/main" id="{6BB4574A-E492-4B42-B48C-EFBD66867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4358" y="4247797"/>
            <a:ext cx="974847" cy="1416777"/>
          </a:xfrm>
          <a:prstGeom prst="rect">
            <a:avLst/>
          </a:prstGeom>
        </p:spPr>
      </p:pic>
      <p:pic>
        <p:nvPicPr>
          <p:cNvPr id="9" name="Picture 8">
            <a:extLst>
              <a:ext uri="{FF2B5EF4-FFF2-40B4-BE49-F238E27FC236}">
                <a16:creationId xmlns:a16="http://schemas.microsoft.com/office/drawing/2014/main" id="{AC69B017-F4B4-4F1C-9952-54E8F5410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0954" y="1193426"/>
            <a:ext cx="4471148" cy="4471148"/>
          </a:xfrm>
          <a:prstGeom prst="rect">
            <a:avLst/>
          </a:prstGeom>
        </p:spPr>
      </p:pic>
    </p:spTree>
    <p:extLst>
      <p:ext uri="{BB962C8B-B14F-4D97-AF65-F5344CB8AC3E}">
        <p14:creationId xmlns:p14="http://schemas.microsoft.com/office/powerpoint/2010/main" val="2471519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6393E-92EF-4054-9973-A07F4F5B646A}"/>
              </a:ext>
            </a:extLst>
          </p:cNvPr>
          <p:cNvSpPr>
            <a:spLocks noGrp="1"/>
          </p:cNvSpPr>
          <p:nvPr>
            <p:ph type="title"/>
          </p:nvPr>
        </p:nvSpPr>
        <p:spPr/>
        <p:txBody>
          <a:bodyPr/>
          <a:lstStyle/>
          <a:p>
            <a:pPr algn="l"/>
            <a:r>
              <a:rPr lang="en-US" sz="4400" b="1" dirty="0"/>
              <a:t>Finding Resources</a:t>
            </a:r>
          </a:p>
        </p:txBody>
      </p:sp>
      <p:pic>
        <p:nvPicPr>
          <p:cNvPr id="6" name="Picture 5">
            <a:extLst>
              <a:ext uri="{FF2B5EF4-FFF2-40B4-BE49-F238E27FC236}">
                <a16:creationId xmlns:a16="http://schemas.microsoft.com/office/drawing/2014/main" id="{5E07F181-449E-428A-9D26-63E86B818184}"/>
              </a:ext>
            </a:extLst>
          </p:cNvPr>
          <p:cNvPicPr>
            <a:picLocks noChangeAspect="1"/>
          </p:cNvPicPr>
          <p:nvPr/>
        </p:nvPicPr>
        <p:blipFill rotWithShape="1">
          <a:blip r:embed="rId2"/>
          <a:srcRect l="21465" r="22827"/>
          <a:stretch/>
        </p:blipFill>
        <p:spPr>
          <a:xfrm>
            <a:off x="5960094" y="751009"/>
            <a:ext cx="5832372" cy="5817744"/>
          </a:xfrm>
          <a:prstGeom prst="rect">
            <a:avLst/>
          </a:prstGeom>
          <a:ln>
            <a:solidFill>
              <a:schemeClr val="tx1"/>
            </a:solidFill>
          </a:ln>
        </p:spPr>
      </p:pic>
      <p:cxnSp>
        <p:nvCxnSpPr>
          <p:cNvPr id="8" name="Straight Arrow Connector 7">
            <a:extLst>
              <a:ext uri="{FF2B5EF4-FFF2-40B4-BE49-F238E27FC236}">
                <a16:creationId xmlns:a16="http://schemas.microsoft.com/office/drawing/2014/main" id="{A5A69B2B-C488-4E29-BE99-265CCB77DD5D}"/>
              </a:ext>
            </a:extLst>
          </p:cNvPr>
          <p:cNvCxnSpPr>
            <a:cxnSpLocks/>
          </p:cNvCxnSpPr>
          <p:nvPr/>
        </p:nvCxnSpPr>
        <p:spPr>
          <a:xfrm flipH="1">
            <a:off x="10628873" y="2455856"/>
            <a:ext cx="815546" cy="428368"/>
          </a:xfrm>
          <a:prstGeom prst="straightConnector1">
            <a:avLst/>
          </a:prstGeom>
          <a:ln w="571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EB585D0-DEEB-404C-806E-7D275B998425}"/>
              </a:ext>
            </a:extLst>
          </p:cNvPr>
          <p:cNvCxnSpPr>
            <a:cxnSpLocks/>
          </p:cNvCxnSpPr>
          <p:nvPr/>
        </p:nvCxnSpPr>
        <p:spPr>
          <a:xfrm flipH="1">
            <a:off x="11150944" y="2711233"/>
            <a:ext cx="815546" cy="428368"/>
          </a:xfrm>
          <a:prstGeom prst="straightConnector1">
            <a:avLst/>
          </a:prstGeom>
          <a:ln w="571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34ACEBB3-2F9A-4EE0-B9CB-0BEAF54B4FD2}"/>
              </a:ext>
            </a:extLst>
          </p:cNvPr>
          <p:cNvCxnSpPr>
            <a:cxnSpLocks/>
          </p:cNvCxnSpPr>
          <p:nvPr/>
        </p:nvCxnSpPr>
        <p:spPr>
          <a:xfrm flipH="1">
            <a:off x="11150944" y="3290032"/>
            <a:ext cx="815546" cy="428368"/>
          </a:xfrm>
          <a:prstGeom prst="straightConnector1">
            <a:avLst/>
          </a:prstGeom>
          <a:ln w="571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3469E670-3152-4EEB-B8ED-5BD8BE43F9DD}"/>
              </a:ext>
            </a:extLst>
          </p:cNvPr>
          <p:cNvSpPr txBox="1"/>
          <p:nvPr/>
        </p:nvSpPr>
        <p:spPr>
          <a:xfrm>
            <a:off x="1266568" y="2570205"/>
            <a:ext cx="3624649" cy="1200329"/>
          </a:xfrm>
          <a:prstGeom prst="rect">
            <a:avLst/>
          </a:prstGeom>
          <a:noFill/>
        </p:spPr>
        <p:txBody>
          <a:bodyPr wrap="square" rtlCol="0">
            <a:spAutoFit/>
          </a:bodyPr>
          <a:lstStyle/>
          <a:p>
            <a:r>
              <a:rPr lang="en-US" sz="3600" dirty="0">
                <a:hlinkClick r:id="rId3"/>
              </a:rPr>
              <a:t>Brady’s SNRS Directory Page</a:t>
            </a:r>
            <a:endParaRPr lang="en-US" sz="3600" dirty="0"/>
          </a:p>
        </p:txBody>
      </p:sp>
    </p:spTree>
    <p:extLst>
      <p:ext uri="{BB962C8B-B14F-4D97-AF65-F5344CB8AC3E}">
        <p14:creationId xmlns:p14="http://schemas.microsoft.com/office/powerpoint/2010/main" val="406997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A7E5DF-6121-4E7A-B154-28D681DA2562}"/>
              </a:ext>
            </a:extLst>
          </p:cNvPr>
          <p:cNvPicPr>
            <a:picLocks noChangeAspect="1"/>
          </p:cNvPicPr>
          <p:nvPr/>
        </p:nvPicPr>
        <p:blipFill>
          <a:blip r:embed="rId2"/>
          <a:stretch>
            <a:fillRect/>
          </a:stretch>
        </p:blipFill>
        <p:spPr>
          <a:xfrm>
            <a:off x="1941195" y="399264"/>
            <a:ext cx="8309610" cy="5530507"/>
          </a:xfrm>
          <a:prstGeom prst="rect">
            <a:avLst/>
          </a:prstGeom>
        </p:spPr>
      </p:pic>
      <p:sp>
        <p:nvSpPr>
          <p:cNvPr id="8" name="TextBox 7">
            <a:extLst>
              <a:ext uri="{FF2B5EF4-FFF2-40B4-BE49-F238E27FC236}">
                <a16:creationId xmlns:a16="http://schemas.microsoft.com/office/drawing/2014/main" id="{CF537811-4CE6-431B-88B8-1C44B4310364}"/>
              </a:ext>
            </a:extLst>
          </p:cNvPr>
          <p:cNvSpPr txBox="1"/>
          <p:nvPr/>
        </p:nvSpPr>
        <p:spPr>
          <a:xfrm>
            <a:off x="3439886" y="5683550"/>
            <a:ext cx="6810919" cy="246221"/>
          </a:xfrm>
          <a:prstGeom prst="rect">
            <a:avLst/>
          </a:prstGeom>
          <a:noFill/>
        </p:spPr>
        <p:txBody>
          <a:bodyPr wrap="square">
            <a:spAutoFit/>
          </a:bodyPr>
          <a:lstStyle/>
          <a:p>
            <a:pPr algn="r"/>
            <a:r>
              <a:rPr lang="en-US" sz="1000" dirty="0">
                <a:solidFill>
                  <a:schemeClr val="bg1"/>
                </a:solidFill>
              </a:rPr>
              <a:t>Source: https://golfcourselawn.store/cdn/shop/articles/Lawn_Fertilizer_Numbers_Explained_900x.jpg?v=1710419362</a:t>
            </a:r>
          </a:p>
        </p:txBody>
      </p:sp>
    </p:spTree>
    <p:extLst>
      <p:ext uri="{BB962C8B-B14F-4D97-AF65-F5344CB8AC3E}">
        <p14:creationId xmlns:p14="http://schemas.microsoft.com/office/powerpoint/2010/main" val="2714951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DC531D42-81EB-408A-9651-FAF57D744560}"/>
              </a:ext>
            </a:extLst>
          </p:cNvPr>
          <p:cNvGraphicFramePr>
            <a:graphicFrameLocks/>
          </p:cNvGraphicFramePr>
          <p:nvPr>
            <p:extLst>
              <p:ext uri="{D42A27DB-BD31-4B8C-83A1-F6EECF244321}">
                <p14:modId xmlns:p14="http://schemas.microsoft.com/office/powerpoint/2010/main" val="1911668966"/>
              </p:ext>
            </p:extLst>
          </p:nvPr>
        </p:nvGraphicFramePr>
        <p:xfrm>
          <a:off x="1524000" y="0"/>
          <a:ext cx="9144000" cy="6858000"/>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a:extLst>
              <a:ext uri="{FF2B5EF4-FFF2-40B4-BE49-F238E27FC236}">
                <a16:creationId xmlns:a16="http://schemas.microsoft.com/office/drawing/2014/main" id="{DD916512-520C-42F1-A2EE-2DA4C90D1653}"/>
              </a:ext>
            </a:extLst>
          </p:cNvPr>
          <p:cNvGrpSpPr/>
          <p:nvPr/>
        </p:nvGrpSpPr>
        <p:grpSpPr>
          <a:xfrm>
            <a:off x="2539696" y="1768898"/>
            <a:ext cx="8635124" cy="4191060"/>
            <a:chOff x="2539696" y="1768898"/>
            <a:chExt cx="8635124" cy="4191060"/>
          </a:xfrm>
        </p:grpSpPr>
        <p:sp>
          <p:nvSpPr>
            <p:cNvPr id="4" name="Rectangle 3">
              <a:extLst>
                <a:ext uri="{FF2B5EF4-FFF2-40B4-BE49-F238E27FC236}">
                  <a16:creationId xmlns:a16="http://schemas.microsoft.com/office/drawing/2014/main" id="{8B611826-F79F-4141-89DA-517BDA5CD165}"/>
                </a:ext>
              </a:extLst>
            </p:cNvPr>
            <p:cNvSpPr/>
            <p:nvPr/>
          </p:nvSpPr>
          <p:spPr>
            <a:xfrm>
              <a:off x="5076036" y="4117616"/>
              <a:ext cx="6098784" cy="707886"/>
            </a:xfrm>
            <a:prstGeom prst="rect">
              <a:avLst/>
            </a:prstGeom>
            <a:solidFill>
              <a:schemeClr val="bg1"/>
            </a:solidFill>
            <a:ln>
              <a:solidFill>
                <a:schemeClr val="tx1"/>
              </a:solid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1" algn="ctr"/>
              <a:r>
                <a:rPr lang="pt-BR" sz="4000" i="1" dirty="0">
                  <a:solidFill>
                    <a:srgbClr val="005643"/>
                  </a:solidFill>
                </a:rPr>
                <a:t>(N</a:t>
              </a:r>
              <a:r>
                <a:rPr lang="pt-BR" sz="4000" i="1" baseline="-25000" dirty="0">
                  <a:solidFill>
                    <a:srgbClr val="005643"/>
                  </a:solidFill>
                </a:rPr>
                <a:t>f</a:t>
              </a:r>
              <a:r>
                <a:rPr lang="pt-BR" sz="4000" i="1" dirty="0">
                  <a:solidFill>
                    <a:srgbClr val="005643"/>
                  </a:solidFill>
                </a:rPr>
                <a:t> = n(Y</a:t>
              </a:r>
              <a:r>
                <a:rPr lang="pt-BR" sz="4000" i="1" baseline="-25000" dirty="0">
                  <a:solidFill>
                    <a:srgbClr val="005643"/>
                  </a:solidFill>
                </a:rPr>
                <a:t>GOAL</a:t>
              </a:r>
              <a:r>
                <a:rPr lang="pt-BR" sz="4000" i="1" dirty="0">
                  <a:solidFill>
                    <a:srgbClr val="005643"/>
                  </a:solidFill>
                </a:rPr>
                <a:t>) – N</a:t>
              </a:r>
              <a:r>
                <a:rPr lang="pt-BR" sz="4000" i="1" baseline="-25000" dirty="0">
                  <a:solidFill>
                    <a:srgbClr val="005643"/>
                  </a:solidFill>
                </a:rPr>
                <a:t>credits</a:t>
              </a:r>
              <a:r>
                <a:rPr lang="pt-BR" sz="4000" i="1" dirty="0">
                  <a:solidFill>
                    <a:srgbClr val="005643"/>
                  </a:solidFill>
                </a:rPr>
                <a:t>)</a:t>
              </a:r>
              <a:endParaRPr lang="en-US" sz="4000" i="1" dirty="0">
                <a:solidFill>
                  <a:srgbClr val="005643"/>
                </a:solidFill>
              </a:endParaRPr>
            </a:p>
          </p:txBody>
        </p:sp>
        <p:sp>
          <p:nvSpPr>
            <p:cNvPr id="6" name="Straight Connector 5">
              <a:extLst>
                <a:ext uri="{FF2B5EF4-FFF2-40B4-BE49-F238E27FC236}">
                  <a16:creationId xmlns:a16="http://schemas.microsoft.com/office/drawing/2014/main" id="{33D7E65E-6C30-4001-A63C-15F163DB39E5}"/>
                </a:ext>
              </a:extLst>
            </p:cNvPr>
            <p:cNvSpPr/>
            <p:nvPr/>
          </p:nvSpPr>
          <p:spPr>
            <a:xfrm flipV="1">
              <a:off x="2539696" y="1768898"/>
              <a:ext cx="5181540" cy="419106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dirty="0"/>
            </a:p>
          </p:txBody>
        </p:sp>
      </p:grpSp>
      <p:sp>
        <p:nvSpPr>
          <p:cNvPr id="7" name="Freeform: Shape 6">
            <a:extLst>
              <a:ext uri="{FF2B5EF4-FFF2-40B4-BE49-F238E27FC236}">
                <a16:creationId xmlns:a16="http://schemas.microsoft.com/office/drawing/2014/main" id="{32D844E3-E000-4ECD-A434-9562E577FD79}"/>
              </a:ext>
            </a:extLst>
          </p:cNvPr>
          <p:cNvSpPr/>
          <p:nvPr/>
        </p:nvSpPr>
        <p:spPr>
          <a:xfrm>
            <a:off x="2777448" y="3301031"/>
            <a:ext cx="7097487" cy="1491108"/>
          </a:xfrm>
          <a:custGeom>
            <a:avLst/>
            <a:gdLst>
              <a:gd name="connsiteX0" fmla="*/ 0 w 7271658"/>
              <a:gd name="connsiteY0" fmla="*/ 1491108 h 1491108"/>
              <a:gd name="connsiteX1" fmla="*/ 3842658 w 7271658"/>
              <a:gd name="connsiteY1" fmla="*/ 152165 h 1491108"/>
              <a:gd name="connsiteX2" fmla="*/ 7271658 w 7271658"/>
              <a:gd name="connsiteY2" fmla="*/ 86850 h 1491108"/>
            </a:gdLst>
            <a:ahLst/>
            <a:cxnLst>
              <a:cxn ang="0">
                <a:pos x="connsiteX0" y="connsiteY0"/>
              </a:cxn>
              <a:cxn ang="0">
                <a:pos x="connsiteX1" y="connsiteY1"/>
              </a:cxn>
              <a:cxn ang="0">
                <a:pos x="connsiteX2" y="connsiteY2"/>
              </a:cxn>
            </a:cxnLst>
            <a:rect l="l" t="t" r="r" b="b"/>
            <a:pathLst>
              <a:path w="7271658" h="1491108">
                <a:moveTo>
                  <a:pt x="0" y="1491108"/>
                </a:moveTo>
                <a:cubicBezTo>
                  <a:pt x="1315357" y="938658"/>
                  <a:pt x="2630715" y="386208"/>
                  <a:pt x="3842658" y="152165"/>
                </a:cubicBezTo>
                <a:cubicBezTo>
                  <a:pt x="5054601" y="-81878"/>
                  <a:pt x="6163129" y="2486"/>
                  <a:pt x="7271658" y="86850"/>
                </a:cubicBezTo>
              </a:path>
            </a:pathLst>
          </a:cu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317592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274ADB-51E9-4C46-899F-D821046F4169}"/>
              </a:ext>
            </a:extLst>
          </p:cNvPr>
          <p:cNvPicPr>
            <a:picLocks noChangeAspect="1"/>
          </p:cNvPicPr>
          <p:nvPr/>
        </p:nvPicPr>
        <p:blipFill>
          <a:blip r:embed="rId2"/>
          <a:stretch>
            <a:fillRect/>
          </a:stretch>
        </p:blipFill>
        <p:spPr>
          <a:xfrm>
            <a:off x="223018" y="1225852"/>
            <a:ext cx="11745963" cy="4406296"/>
          </a:xfrm>
          <a:prstGeom prst="rect">
            <a:avLst/>
          </a:prstGeom>
        </p:spPr>
      </p:pic>
      <p:sp>
        <p:nvSpPr>
          <p:cNvPr id="6" name="Rectangle 5">
            <a:extLst>
              <a:ext uri="{FF2B5EF4-FFF2-40B4-BE49-F238E27FC236}">
                <a16:creationId xmlns:a16="http://schemas.microsoft.com/office/drawing/2014/main" id="{13B105FE-A223-4AD3-A83A-B1B798FE62C7}"/>
              </a:ext>
            </a:extLst>
          </p:cNvPr>
          <p:cNvSpPr/>
          <p:nvPr/>
        </p:nvSpPr>
        <p:spPr>
          <a:xfrm>
            <a:off x="2871770" y="2790804"/>
            <a:ext cx="1145057" cy="464025"/>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41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6A23A6-11F9-4C89-86F9-76970EADF60F}"/>
              </a:ext>
            </a:extLst>
          </p:cNvPr>
          <p:cNvPicPr>
            <a:picLocks noChangeAspect="1"/>
          </p:cNvPicPr>
          <p:nvPr/>
        </p:nvPicPr>
        <p:blipFill>
          <a:blip r:embed="rId3"/>
          <a:stretch>
            <a:fillRect/>
          </a:stretch>
        </p:blipFill>
        <p:spPr>
          <a:xfrm>
            <a:off x="1853218" y="21772"/>
            <a:ext cx="8485563" cy="6006390"/>
          </a:xfrm>
          <a:prstGeom prst="rect">
            <a:avLst/>
          </a:prstGeom>
        </p:spPr>
      </p:pic>
      <p:pic>
        <p:nvPicPr>
          <p:cNvPr id="4" name="Picture 3">
            <a:extLst>
              <a:ext uri="{FF2B5EF4-FFF2-40B4-BE49-F238E27FC236}">
                <a16:creationId xmlns:a16="http://schemas.microsoft.com/office/drawing/2014/main" id="{26FC5EB7-C8DE-4C38-BB85-DB5301512A20}"/>
              </a:ext>
            </a:extLst>
          </p:cNvPr>
          <p:cNvPicPr>
            <a:picLocks noChangeAspect="1"/>
          </p:cNvPicPr>
          <p:nvPr/>
        </p:nvPicPr>
        <p:blipFill>
          <a:blip r:embed="rId4"/>
          <a:stretch>
            <a:fillRect/>
          </a:stretch>
        </p:blipFill>
        <p:spPr>
          <a:xfrm>
            <a:off x="4598312" y="2416630"/>
            <a:ext cx="7100388" cy="4096378"/>
          </a:xfrm>
          <a:prstGeom prst="rect">
            <a:avLst/>
          </a:prstGeom>
          <a:ln w="38100">
            <a:solidFill>
              <a:srgbClr val="FF0000"/>
            </a:solidFill>
          </a:ln>
        </p:spPr>
      </p:pic>
    </p:spTree>
    <p:extLst>
      <p:ext uri="{BB962C8B-B14F-4D97-AF65-F5344CB8AC3E}">
        <p14:creationId xmlns:p14="http://schemas.microsoft.com/office/powerpoint/2010/main" val="31070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0D9585F-241F-4F61-BB36-6BA3C62D8B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9609" y="944504"/>
            <a:ext cx="7083305" cy="5151495"/>
          </a:xfrm>
          <a:prstGeom prst="rect">
            <a:avLst/>
          </a:prstGeom>
        </p:spPr>
      </p:pic>
      <p:sp>
        <p:nvSpPr>
          <p:cNvPr id="2" name="Title 1">
            <a:extLst>
              <a:ext uri="{FF2B5EF4-FFF2-40B4-BE49-F238E27FC236}">
                <a16:creationId xmlns:a16="http://schemas.microsoft.com/office/drawing/2014/main" id="{56C7B411-09ED-423B-A4C0-7D87095FF81D}"/>
              </a:ext>
            </a:extLst>
          </p:cNvPr>
          <p:cNvSpPr>
            <a:spLocks noGrp="1"/>
          </p:cNvSpPr>
          <p:nvPr>
            <p:ph type="title"/>
          </p:nvPr>
        </p:nvSpPr>
        <p:spPr/>
        <p:txBody>
          <a:bodyPr/>
          <a:lstStyle/>
          <a:p>
            <a:pPr algn="l"/>
            <a:r>
              <a:rPr lang="en-US" sz="4400" b="1" dirty="0"/>
              <a:t>A Tale of Two N Rates</a:t>
            </a:r>
          </a:p>
        </p:txBody>
      </p:sp>
      <p:sp>
        <p:nvSpPr>
          <p:cNvPr id="6" name="TextBox 5">
            <a:extLst>
              <a:ext uri="{FF2B5EF4-FFF2-40B4-BE49-F238E27FC236}">
                <a16:creationId xmlns:a16="http://schemas.microsoft.com/office/drawing/2014/main" id="{CE04F0F6-8A32-4F5A-8137-63491012EFE0}"/>
              </a:ext>
            </a:extLst>
          </p:cNvPr>
          <p:cNvSpPr txBox="1"/>
          <p:nvPr/>
        </p:nvSpPr>
        <p:spPr>
          <a:xfrm rot="19683991">
            <a:off x="2693081" y="2730471"/>
            <a:ext cx="1667807"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Gross Return ($)</a:t>
            </a:r>
          </a:p>
        </p:txBody>
      </p:sp>
      <p:sp>
        <p:nvSpPr>
          <p:cNvPr id="7" name="TextBox 6">
            <a:extLst>
              <a:ext uri="{FF2B5EF4-FFF2-40B4-BE49-F238E27FC236}">
                <a16:creationId xmlns:a16="http://schemas.microsoft.com/office/drawing/2014/main" id="{D408BCDC-D108-423B-A92A-2504AD2C3546}"/>
              </a:ext>
            </a:extLst>
          </p:cNvPr>
          <p:cNvSpPr txBox="1"/>
          <p:nvPr/>
        </p:nvSpPr>
        <p:spPr>
          <a:xfrm rot="20190948">
            <a:off x="2841708" y="3180379"/>
            <a:ext cx="1369245"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Net Return ($)</a:t>
            </a:r>
          </a:p>
        </p:txBody>
      </p:sp>
      <p:sp>
        <p:nvSpPr>
          <p:cNvPr id="8" name="TextBox 7">
            <a:extLst>
              <a:ext uri="{FF2B5EF4-FFF2-40B4-BE49-F238E27FC236}">
                <a16:creationId xmlns:a16="http://schemas.microsoft.com/office/drawing/2014/main" id="{BA9D8AF7-02E6-4585-9D41-24AFF0C005DE}"/>
              </a:ext>
            </a:extLst>
          </p:cNvPr>
          <p:cNvSpPr txBox="1"/>
          <p:nvPr/>
        </p:nvSpPr>
        <p:spPr>
          <a:xfrm rot="21015718">
            <a:off x="2925709" y="4489491"/>
            <a:ext cx="1880897"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Fertilizer Cost ($)</a:t>
            </a:r>
          </a:p>
        </p:txBody>
      </p:sp>
      <p:grpSp>
        <p:nvGrpSpPr>
          <p:cNvPr id="31" name="Group 30">
            <a:extLst>
              <a:ext uri="{FF2B5EF4-FFF2-40B4-BE49-F238E27FC236}">
                <a16:creationId xmlns:a16="http://schemas.microsoft.com/office/drawing/2014/main" id="{85FDFF32-9E05-4F6C-A0EC-DDA345179A40}"/>
              </a:ext>
            </a:extLst>
          </p:cNvPr>
          <p:cNvGrpSpPr/>
          <p:nvPr/>
        </p:nvGrpSpPr>
        <p:grpSpPr>
          <a:xfrm>
            <a:off x="6266245" y="1510324"/>
            <a:ext cx="369332" cy="3784336"/>
            <a:chOff x="6266245" y="1510324"/>
            <a:chExt cx="369332" cy="3784336"/>
          </a:xfrm>
        </p:grpSpPr>
        <p:cxnSp>
          <p:nvCxnSpPr>
            <p:cNvPr id="10" name="Straight Connector 9">
              <a:extLst>
                <a:ext uri="{FF2B5EF4-FFF2-40B4-BE49-F238E27FC236}">
                  <a16:creationId xmlns:a16="http://schemas.microsoft.com/office/drawing/2014/main" id="{8E97B708-B37E-4E38-AB42-94C01C2142F0}"/>
                </a:ext>
              </a:extLst>
            </p:cNvPr>
            <p:cNvCxnSpPr>
              <a:cxnSpLocks/>
            </p:cNvCxnSpPr>
            <p:nvPr/>
          </p:nvCxnSpPr>
          <p:spPr>
            <a:xfrm flipH="1">
              <a:off x="6562919" y="1510324"/>
              <a:ext cx="17556" cy="378433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33BED527-D3CE-4E47-9AEC-8B53075F1FBB}"/>
                </a:ext>
              </a:extLst>
            </p:cNvPr>
            <p:cNvSpPr txBox="1"/>
            <p:nvPr/>
          </p:nvSpPr>
          <p:spPr>
            <a:xfrm rot="16200000">
              <a:off x="5571128" y="3335585"/>
              <a:ext cx="1759566" cy="369332"/>
            </a:xfrm>
            <a:prstGeom prst="rect">
              <a:avLst/>
            </a:prstGeom>
            <a:noFill/>
          </p:spPr>
          <p:txBody>
            <a:bodyPr wrap="square" rtlCol="0">
              <a:spAutoFit/>
            </a:bodyPr>
            <a:lstStyle/>
            <a:p>
              <a:r>
                <a:rPr lang="en-US" dirty="0"/>
                <a:t>186 </a:t>
              </a:r>
              <a:r>
                <a:rPr lang="en-US" dirty="0" err="1"/>
                <a:t>lb</a:t>
              </a:r>
              <a:r>
                <a:rPr lang="en-US" dirty="0"/>
                <a:t> N/ac</a:t>
              </a:r>
            </a:p>
          </p:txBody>
        </p:sp>
        <p:sp>
          <p:nvSpPr>
            <p:cNvPr id="11" name="Oval 10">
              <a:extLst>
                <a:ext uri="{FF2B5EF4-FFF2-40B4-BE49-F238E27FC236}">
                  <a16:creationId xmlns:a16="http://schemas.microsoft.com/office/drawing/2014/main" id="{D7301E21-32ED-47DB-972C-B85FD32B728F}"/>
                </a:ext>
              </a:extLst>
            </p:cNvPr>
            <p:cNvSpPr/>
            <p:nvPr/>
          </p:nvSpPr>
          <p:spPr>
            <a:xfrm>
              <a:off x="6515472" y="3012090"/>
              <a:ext cx="115233" cy="11523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54608D66-9FBB-4A63-B30C-C46E00E4CA16}"/>
              </a:ext>
            </a:extLst>
          </p:cNvPr>
          <p:cNvGrpSpPr/>
          <p:nvPr/>
        </p:nvGrpSpPr>
        <p:grpSpPr>
          <a:xfrm>
            <a:off x="5004594" y="1510324"/>
            <a:ext cx="369332" cy="3794566"/>
            <a:chOff x="5004594" y="1510324"/>
            <a:chExt cx="369332" cy="3794566"/>
          </a:xfrm>
        </p:grpSpPr>
        <p:sp>
          <p:nvSpPr>
            <p:cNvPr id="16" name="TextBox 15">
              <a:extLst>
                <a:ext uri="{FF2B5EF4-FFF2-40B4-BE49-F238E27FC236}">
                  <a16:creationId xmlns:a16="http://schemas.microsoft.com/office/drawing/2014/main" id="{15329C3D-4032-42E0-91D1-9B84EFC2FE46}"/>
                </a:ext>
              </a:extLst>
            </p:cNvPr>
            <p:cNvSpPr txBox="1"/>
            <p:nvPr/>
          </p:nvSpPr>
          <p:spPr>
            <a:xfrm rot="16200000">
              <a:off x="4309477" y="3335585"/>
              <a:ext cx="1759566" cy="369332"/>
            </a:xfrm>
            <a:prstGeom prst="rect">
              <a:avLst/>
            </a:prstGeom>
            <a:noFill/>
          </p:spPr>
          <p:txBody>
            <a:bodyPr wrap="square" rtlCol="0">
              <a:spAutoFit/>
            </a:bodyPr>
            <a:lstStyle/>
            <a:p>
              <a:r>
                <a:rPr lang="en-US" dirty="0"/>
                <a:t>137 </a:t>
              </a:r>
              <a:r>
                <a:rPr lang="en-US" dirty="0" err="1"/>
                <a:t>lb</a:t>
              </a:r>
              <a:r>
                <a:rPr lang="en-US" dirty="0"/>
                <a:t> N/ac</a:t>
              </a:r>
            </a:p>
          </p:txBody>
        </p:sp>
        <p:cxnSp>
          <p:nvCxnSpPr>
            <p:cNvPr id="14" name="Straight Connector 13">
              <a:extLst>
                <a:ext uri="{FF2B5EF4-FFF2-40B4-BE49-F238E27FC236}">
                  <a16:creationId xmlns:a16="http://schemas.microsoft.com/office/drawing/2014/main" id="{6303AF29-275D-4FED-B20F-66A8F5E7F618}"/>
                </a:ext>
              </a:extLst>
            </p:cNvPr>
            <p:cNvCxnSpPr>
              <a:cxnSpLocks/>
            </p:cNvCxnSpPr>
            <p:nvPr/>
          </p:nvCxnSpPr>
          <p:spPr>
            <a:xfrm>
              <a:off x="5296790" y="1510324"/>
              <a:ext cx="0" cy="379456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78B65555-F97B-45C4-9DF4-BF2FE0A7B6FA}"/>
                </a:ext>
              </a:extLst>
            </p:cNvPr>
            <p:cNvSpPr/>
            <p:nvPr/>
          </p:nvSpPr>
          <p:spPr>
            <a:xfrm>
              <a:off x="5239173" y="2922399"/>
              <a:ext cx="115233" cy="11523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42DDCAD3-6F18-4BE9-A66C-D81A392B027C}"/>
              </a:ext>
            </a:extLst>
          </p:cNvPr>
          <p:cNvSpPr txBox="1"/>
          <p:nvPr/>
        </p:nvSpPr>
        <p:spPr>
          <a:xfrm>
            <a:off x="7352377" y="4148648"/>
            <a:ext cx="4137108" cy="830997"/>
          </a:xfrm>
          <a:prstGeom prst="rect">
            <a:avLst/>
          </a:prstGeom>
          <a:solidFill>
            <a:schemeClr val="bg1"/>
          </a:solidFill>
          <a:ln w="28575">
            <a:solidFill>
              <a:srgbClr val="FF0000"/>
            </a:solidFill>
          </a:ln>
        </p:spPr>
        <p:txBody>
          <a:bodyPr wrap="square" rtlCol="0">
            <a:spAutoFit/>
          </a:bodyPr>
          <a:lstStyle/>
          <a:p>
            <a:r>
              <a:rPr lang="en-US" sz="2400" dirty="0"/>
              <a:t>186 </a:t>
            </a:r>
            <a:r>
              <a:rPr lang="en-US" sz="2400" dirty="0" err="1"/>
              <a:t>lbs</a:t>
            </a:r>
            <a:r>
              <a:rPr lang="en-US" sz="2400" dirty="0"/>
              <a:t> TKAN/</a:t>
            </a:r>
            <a:r>
              <a:rPr lang="en-US" sz="2400" dirty="0">
                <a:latin typeface="+mj-lt"/>
              </a:rPr>
              <a:t>ac </a:t>
            </a:r>
            <a:r>
              <a:rPr lang="en-US" sz="2400" dirty="0">
                <a:latin typeface="+mj-lt"/>
                <a:cs typeface="Times New Roman" panose="02020603050405020304" pitchFamily="18" charset="0"/>
              </a:rPr>
              <a:t>→ $200/ac</a:t>
            </a:r>
          </a:p>
          <a:p>
            <a:r>
              <a:rPr lang="en-US" sz="2400" dirty="0">
                <a:latin typeface="+mj-lt"/>
                <a:cs typeface="Times New Roman" panose="02020603050405020304" pitchFamily="18" charset="0"/>
              </a:rPr>
              <a:t>137 </a:t>
            </a:r>
            <a:r>
              <a:rPr lang="en-US" sz="2400" dirty="0" err="1">
                <a:latin typeface="+mj-lt"/>
                <a:cs typeface="Times New Roman" panose="02020603050405020304" pitchFamily="18" charset="0"/>
              </a:rPr>
              <a:t>lbs</a:t>
            </a:r>
            <a:r>
              <a:rPr lang="en-US" sz="2400" dirty="0">
                <a:latin typeface="+mj-lt"/>
                <a:cs typeface="Times New Roman" panose="02020603050405020304" pitchFamily="18" charset="0"/>
              </a:rPr>
              <a:t> TKAN/ac </a:t>
            </a:r>
            <a:r>
              <a:rPr lang="en-US" sz="2400" dirty="0">
                <a:cs typeface="Times New Roman" panose="02020603050405020304" pitchFamily="18" charset="0"/>
              </a:rPr>
              <a:t>→ $213/ac</a:t>
            </a:r>
            <a:endParaRPr lang="en-US" sz="2400" dirty="0">
              <a:latin typeface="+mj-lt"/>
            </a:endParaRPr>
          </a:p>
        </p:txBody>
      </p:sp>
      <p:sp>
        <p:nvSpPr>
          <p:cNvPr id="18" name="TextBox 17">
            <a:extLst>
              <a:ext uri="{FF2B5EF4-FFF2-40B4-BE49-F238E27FC236}">
                <a16:creationId xmlns:a16="http://schemas.microsoft.com/office/drawing/2014/main" id="{D6BB2347-6AE7-4004-B2C7-845558F07B83}"/>
              </a:ext>
            </a:extLst>
          </p:cNvPr>
          <p:cNvSpPr txBox="1"/>
          <p:nvPr/>
        </p:nvSpPr>
        <p:spPr>
          <a:xfrm>
            <a:off x="1469738" y="1550655"/>
            <a:ext cx="2629719" cy="707886"/>
          </a:xfrm>
          <a:prstGeom prst="rect">
            <a:avLst/>
          </a:prstGeom>
          <a:noFill/>
        </p:spPr>
        <p:txBody>
          <a:bodyPr wrap="square" rtlCol="0">
            <a:spAutoFit/>
          </a:bodyPr>
          <a:lstStyle/>
          <a:p>
            <a:r>
              <a:rPr lang="en-US" sz="2000" dirty="0"/>
              <a:t>Barley: $5/</a:t>
            </a:r>
            <a:r>
              <a:rPr lang="en-US" sz="2000" dirty="0" err="1"/>
              <a:t>bu</a:t>
            </a:r>
            <a:r>
              <a:rPr lang="en-US" sz="2000" dirty="0"/>
              <a:t> </a:t>
            </a:r>
          </a:p>
          <a:p>
            <a:r>
              <a:rPr lang="en-US" sz="2000" dirty="0"/>
              <a:t>Fertilizer: $0.50/</a:t>
            </a:r>
            <a:r>
              <a:rPr lang="en-US" sz="2000" dirty="0" err="1"/>
              <a:t>lb</a:t>
            </a:r>
            <a:r>
              <a:rPr lang="en-US" sz="2000" dirty="0"/>
              <a:t> N</a:t>
            </a:r>
          </a:p>
        </p:txBody>
      </p:sp>
      <p:grpSp>
        <p:nvGrpSpPr>
          <p:cNvPr id="19" name="Group 18">
            <a:extLst>
              <a:ext uri="{FF2B5EF4-FFF2-40B4-BE49-F238E27FC236}">
                <a16:creationId xmlns:a16="http://schemas.microsoft.com/office/drawing/2014/main" id="{E8AE6FF8-1341-4374-9B3A-CC1ED4FC0C83}"/>
              </a:ext>
            </a:extLst>
          </p:cNvPr>
          <p:cNvGrpSpPr/>
          <p:nvPr/>
        </p:nvGrpSpPr>
        <p:grpSpPr>
          <a:xfrm>
            <a:off x="7476770" y="1096989"/>
            <a:ext cx="4128490" cy="1884366"/>
            <a:chOff x="4341009" y="2192213"/>
            <a:chExt cx="4128490" cy="1884366"/>
          </a:xfrm>
        </p:grpSpPr>
        <p:sp>
          <p:nvSpPr>
            <p:cNvPr id="20" name="Speech Bubble: Rectangle with Corners Rounded 19">
              <a:extLst>
                <a:ext uri="{FF2B5EF4-FFF2-40B4-BE49-F238E27FC236}">
                  <a16:creationId xmlns:a16="http://schemas.microsoft.com/office/drawing/2014/main" id="{9B139B11-4706-4140-8DC4-060E7F315E1B}"/>
                </a:ext>
              </a:extLst>
            </p:cNvPr>
            <p:cNvSpPr/>
            <p:nvPr/>
          </p:nvSpPr>
          <p:spPr>
            <a:xfrm>
              <a:off x="4341009" y="2192213"/>
              <a:ext cx="4128490" cy="1535178"/>
            </a:xfrm>
            <a:prstGeom prst="wedgeRoundRectCallout">
              <a:avLst>
                <a:gd name="adj1" fmla="val -39163"/>
                <a:gd name="adj2" fmla="val 157596"/>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4686948-FCBA-4C50-A4AE-161F6A293B4B}"/>
                </a:ext>
              </a:extLst>
            </p:cNvPr>
            <p:cNvSpPr txBox="1"/>
            <p:nvPr/>
          </p:nvSpPr>
          <p:spPr>
            <a:xfrm>
              <a:off x="4612205" y="2322686"/>
              <a:ext cx="3796648" cy="1200329"/>
            </a:xfrm>
            <a:prstGeom prst="rect">
              <a:avLst/>
            </a:prstGeom>
            <a:noFill/>
          </p:spPr>
          <p:txBody>
            <a:bodyPr wrap="square" rtlCol="0">
              <a:spAutoFit/>
            </a:bodyPr>
            <a:lstStyle/>
            <a:p>
              <a:pPr>
                <a:tabLst>
                  <a:tab pos="2286000" algn="l"/>
                </a:tabLst>
              </a:pPr>
              <a:r>
                <a:rPr lang="en-US" dirty="0"/>
                <a:t>Rec Rate: 	</a:t>
              </a:r>
              <a:r>
                <a:rPr lang="en-US" dirty="0" err="1"/>
                <a:t>lbs</a:t>
              </a:r>
              <a:r>
                <a:rPr lang="en-US" dirty="0"/>
                <a:t> TKAN/ac</a:t>
              </a:r>
            </a:p>
            <a:p>
              <a:pPr>
                <a:tabLst>
                  <a:tab pos="2286000" algn="l"/>
                </a:tabLst>
              </a:pPr>
              <a:r>
                <a:rPr lang="en-US" dirty="0"/>
                <a:t>Legume Credit:	</a:t>
              </a:r>
              <a:r>
                <a:rPr lang="en-US" dirty="0" err="1"/>
                <a:t>lbs</a:t>
              </a:r>
              <a:r>
                <a:rPr lang="en-US" dirty="0"/>
                <a:t> N/ac</a:t>
              </a:r>
            </a:p>
            <a:p>
              <a:pPr>
                <a:tabLst>
                  <a:tab pos="2286000" algn="l"/>
                </a:tabLst>
              </a:pPr>
              <a:r>
                <a:rPr lang="en-US" dirty="0"/>
                <a:t>Soil Nitrate-N:   -	</a:t>
              </a:r>
              <a:r>
                <a:rPr lang="en-US" dirty="0" err="1"/>
                <a:t>lbs</a:t>
              </a:r>
              <a:r>
                <a:rPr lang="en-US" dirty="0"/>
                <a:t> N/ac</a:t>
              </a:r>
            </a:p>
            <a:p>
              <a:pPr>
                <a:tabLst>
                  <a:tab pos="2286000" algn="l"/>
                </a:tabLst>
              </a:pPr>
              <a:r>
                <a:rPr lang="en-US" dirty="0"/>
                <a:t>Fertilizer:	</a:t>
              </a:r>
              <a:r>
                <a:rPr lang="en-US" dirty="0" err="1"/>
                <a:t>lbs</a:t>
              </a:r>
              <a:r>
                <a:rPr lang="en-US" dirty="0"/>
                <a:t> N/ac	</a:t>
              </a:r>
            </a:p>
          </p:txBody>
        </p:sp>
        <p:cxnSp>
          <p:nvCxnSpPr>
            <p:cNvPr id="22" name="Straight Connector 21">
              <a:extLst>
                <a:ext uri="{FF2B5EF4-FFF2-40B4-BE49-F238E27FC236}">
                  <a16:creationId xmlns:a16="http://schemas.microsoft.com/office/drawing/2014/main" id="{0B822854-EAFF-4C78-96BF-FBD2294B180D}"/>
                </a:ext>
              </a:extLst>
            </p:cNvPr>
            <p:cNvCxnSpPr>
              <a:cxnSpLocks/>
            </p:cNvCxnSpPr>
            <p:nvPr/>
          </p:nvCxnSpPr>
          <p:spPr>
            <a:xfrm>
              <a:off x="6304335" y="3188549"/>
              <a:ext cx="594166"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BA3DCC0F-5980-478B-A8D2-567C432E5FAF}"/>
                </a:ext>
              </a:extLst>
            </p:cNvPr>
            <p:cNvSpPr txBox="1"/>
            <p:nvPr/>
          </p:nvSpPr>
          <p:spPr>
            <a:xfrm>
              <a:off x="6384666" y="2322253"/>
              <a:ext cx="582706" cy="1754326"/>
            </a:xfrm>
            <a:prstGeom prst="rect">
              <a:avLst/>
            </a:prstGeom>
            <a:noFill/>
          </p:spPr>
          <p:txBody>
            <a:bodyPr wrap="square" rtlCol="0">
              <a:spAutoFit/>
            </a:bodyPr>
            <a:lstStyle/>
            <a:p>
              <a:r>
                <a:rPr lang="en-US" dirty="0"/>
                <a:t>137</a:t>
              </a:r>
            </a:p>
            <a:p>
              <a:r>
                <a:rPr lang="en-US" dirty="0"/>
                <a:t>40</a:t>
              </a:r>
            </a:p>
            <a:p>
              <a:r>
                <a:rPr lang="en-US" dirty="0"/>
                <a:t>45</a:t>
              </a:r>
            </a:p>
            <a:p>
              <a:r>
                <a:rPr lang="en-US" dirty="0"/>
                <a:t>52</a:t>
              </a:r>
            </a:p>
            <a:p>
              <a:endParaRPr lang="en-US" dirty="0"/>
            </a:p>
            <a:p>
              <a:endParaRPr lang="en-US" dirty="0"/>
            </a:p>
          </p:txBody>
        </p:sp>
      </p:grpSp>
    </p:spTree>
    <p:extLst>
      <p:ext uri="{BB962C8B-B14F-4D97-AF65-F5344CB8AC3E}">
        <p14:creationId xmlns:p14="http://schemas.microsoft.com/office/powerpoint/2010/main" val="322757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ndsu-templat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dsu-template2_wide" id="{EC0F9F48-C151-664A-8271-23FF07E96771}" vid="{552ACA9E-FEF4-8746-9BEF-3746B795E8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ndsu-template2_wide</Template>
  <TotalTime>16272</TotalTime>
  <Words>1178</Words>
  <Application>Microsoft Office PowerPoint</Application>
  <PresentationFormat>Widescreen</PresentationFormat>
  <Paragraphs>161</Paragraphs>
  <Slides>33</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Times New Roman</vt:lpstr>
      <vt:lpstr>ndsu-template1</vt:lpstr>
      <vt:lpstr>PowerPoint Presentation</vt:lpstr>
      <vt:lpstr>Fertilizer Recommendations and Costs</vt:lpstr>
      <vt:lpstr>Topics to Cover</vt:lpstr>
      <vt:lpstr>Finding Resources</vt:lpstr>
      <vt:lpstr>PowerPoint Presentation</vt:lpstr>
      <vt:lpstr>PowerPoint Presentation</vt:lpstr>
      <vt:lpstr>PowerPoint Presentation</vt:lpstr>
      <vt:lpstr>PowerPoint Presentation</vt:lpstr>
      <vt:lpstr>A Tale of Two N Rates</vt:lpstr>
      <vt:lpstr>PowerPoint Presentation</vt:lpstr>
      <vt:lpstr>PowerPoint Presentation</vt:lpstr>
      <vt:lpstr>PowerPoint Presentation</vt:lpstr>
      <vt:lpstr>Late Season Nitrogen</vt:lpstr>
      <vt:lpstr>“Soil sampling makes dollars and sense”</vt:lpstr>
      <vt:lpstr>Maximizing Efficiency</vt:lpstr>
      <vt:lpstr>PowerPoint Presentation</vt:lpstr>
      <vt:lpstr>Wheat/Durum Phosphorous Fertility</vt:lpstr>
      <vt:lpstr>PowerPoint Presentation</vt:lpstr>
      <vt:lpstr>PowerPoint Presentation</vt:lpstr>
      <vt:lpstr>PowerPoint Presentation</vt:lpstr>
      <vt:lpstr>Wheat/Durum Potassium Fertility</vt:lpstr>
      <vt:lpstr>Wheat/Durum Potassium Fertility</vt:lpstr>
      <vt:lpstr>PowerPoint Presentation</vt:lpstr>
      <vt:lpstr>Sulfur: The Fourth Major Nutrient</vt:lpstr>
      <vt:lpstr>Are all S sources created equal?</vt:lpstr>
      <vt:lpstr>Sulfur Response in ND</vt:lpstr>
      <vt:lpstr>Remember! </vt:lpstr>
      <vt:lpstr>What awaits us in 2026?</vt:lpstr>
      <vt:lpstr>Going into Winter…</vt:lpstr>
      <vt:lpstr>Fertilizer Outlook</vt:lpstr>
      <vt:lpstr>Thinking about management…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Goettl, Brady</dc:creator>
  <cp:lastModifiedBy>Goettl, Brady</cp:lastModifiedBy>
  <cp:revision>68</cp:revision>
  <dcterms:created xsi:type="dcterms:W3CDTF">2024-10-03T15:08:37Z</dcterms:created>
  <dcterms:modified xsi:type="dcterms:W3CDTF">2025-11-06T13:15:52Z</dcterms:modified>
</cp:coreProperties>
</file>