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7" r:id="rId5"/>
    <p:sldId id="259" r:id="rId6"/>
    <p:sldId id="368" r:id="rId7"/>
    <p:sldId id="389" r:id="rId8"/>
    <p:sldId id="373" r:id="rId9"/>
    <p:sldId id="376" r:id="rId10"/>
    <p:sldId id="374" r:id="rId11"/>
    <p:sldId id="370" r:id="rId12"/>
    <p:sldId id="387" r:id="rId13"/>
    <p:sldId id="378" r:id="rId14"/>
    <p:sldId id="379" r:id="rId15"/>
    <p:sldId id="380" r:id="rId16"/>
    <p:sldId id="381" r:id="rId17"/>
    <p:sldId id="382" r:id="rId18"/>
    <p:sldId id="377" r:id="rId19"/>
    <p:sldId id="372" r:id="rId20"/>
    <p:sldId id="384" r:id="rId21"/>
    <p:sldId id="390" r:id="rId22"/>
    <p:sldId id="391" r:id="rId23"/>
    <p:sldId id="385" r:id="rId24"/>
    <p:sldId id="386" r:id="rId25"/>
    <p:sldId id="336" r:id="rId26"/>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mes, Victor" initials="GV" lastIdx="1" clrIdx="0">
    <p:extLst>
      <p:ext uri="{19B8F6BF-5375-455C-9EA6-DF929625EA0E}">
        <p15:presenceInfo xmlns:p15="http://schemas.microsoft.com/office/powerpoint/2012/main" userId="Gomes, Vic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39"/>
    <a:srgbClr val="006600"/>
    <a:srgbClr val="00800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2052" autoAdjust="0"/>
  </p:normalViewPr>
  <p:slideViewPr>
    <p:cSldViewPr snapToGrid="0" snapToObjects="1">
      <p:cViewPr varScale="1">
        <p:scale>
          <a:sx n="100" d="100"/>
          <a:sy n="100" d="100"/>
        </p:scale>
        <p:origin x="67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mes, Victor" userId="6f8ed8e7-f851-4960-97e3-983630c0ab8f" providerId="ADAL" clId="{445E6B8A-9F21-4841-A009-E3E13F95A484}"/>
    <pc:docChg chg="undo redo custSel addSld delSld modSld sldOrd">
      <pc:chgData name="Gomes, Victor" userId="6f8ed8e7-f851-4960-97e3-983630c0ab8f" providerId="ADAL" clId="{445E6B8A-9F21-4841-A009-E3E13F95A484}" dt="2025-11-04T22:31:34.001" v="3376" actId="14100"/>
      <pc:docMkLst>
        <pc:docMk/>
      </pc:docMkLst>
      <pc:sldChg chg="modSp mod">
        <pc:chgData name="Gomes, Victor" userId="6f8ed8e7-f851-4960-97e3-983630c0ab8f" providerId="ADAL" clId="{445E6B8A-9F21-4841-A009-E3E13F95A484}" dt="2025-10-27T17:04:00.303" v="2732" actId="20577"/>
        <pc:sldMkLst>
          <pc:docMk/>
          <pc:sldMk cId="0" sldId="257"/>
        </pc:sldMkLst>
        <pc:spChg chg="mod">
          <ac:chgData name="Gomes, Victor" userId="6f8ed8e7-f851-4960-97e3-983630c0ab8f" providerId="ADAL" clId="{445E6B8A-9F21-4841-A009-E3E13F95A484}" dt="2025-10-27T17:04:00.303" v="2732" actId="20577"/>
          <ac:spMkLst>
            <pc:docMk/>
            <pc:sldMk cId="0" sldId="257"/>
            <ac:spMk id="13315" creationId="{00000000-0000-0000-0000-000000000000}"/>
          </ac:spMkLst>
        </pc:spChg>
      </pc:sldChg>
      <pc:sldChg chg="del">
        <pc:chgData name="Gomes, Victor" userId="6f8ed8e7-f851-4960-97e3-983630c0ab8f" providerId="ADAL" clId="{445E6B8A-9F21-4841-A009-E3E13F95A484}" dt="2025-10-09T20:11:07.956" v="2176" actId="47"/>
        <pc:sldMkLst>
          <pc:docMk/>
          <pc:sldMk cId="0" sldId="258"/>
        </pc:sldMkLst>
      </pc:sldChg>
      <pc:sldChg chg="addSp delSp modSp mod modAnim modNotesTx">
        <pc:chgData name="Gomes, Victor" userId="6f8ed8e7-f851-4960-97e3-983630c0ab8f" providerId="ADAL" clId="{445E6B8A-9F21-4841-A009-E3E13F95A484}" dt="2025-09-18T21:12:24.097" v="61" actId="1038"/>
        <pc:sldMkLst>
          <pc:docMk/>
          <pc:sldMk cId="0" sldId="259"/>
        </pc:sldMkLst>
        <pc:spChg chg="add mod">
          <ac:chgData name="Gomes, Victor" userId="6f8ed8e7-f851-4960-97e3-983630c0ab8f" providerId="ADAL" clId="{445E6B8A-9F21-4841-A009-E3E13F95A484}" dt="2025-09-18T21:10:44.558" v="39" actId="1076"/>
          <ac:spMkLst>
            <pc:docMk/>
            <pc:sldMk cId="0" sldId="259"/>
            <ac:spMk id="5" creationId="{97A056C1-3422-443B-8FA4-904ED2E497EF}"/>
          </ac:spMkLst>
        </pc:spChg>
        <pc:spChg chg="add mod">
          <ac:chgData name="Gomes, Victor" userId="6f8ed8e7-f851-4960-97e3-983630c0ab8f" providerId="ADAL" clId="{445E6B8A-9F21-4841-A009-E3E13F95A484}" dt="2025-09-18T21:12:24.097" v="61" actId="1038"/>
          <ac:spMkLst>
            <pc:docMk/>
            <pc:sldMk cId="0" sldId="259"/>
            <ac:spMk id="14" creationId="{75CF5A51-E209-47AB-9B75-0673C58C2993}"/>
          </ac:spMkLst>
        </pc:spChg>
        <pc:spChg chg="mod">
          <ac:chgData name="Gomes, Victor" userId="6f8ed8e7-f851-4960-97e3-983630c0ab8f" providerId="ADAL" clId="{445E6B8A-9F21-4841-A009-E3E13F95A484}" dt="2025-09-18T21:02:48.907" v="11" actId="20577"/>
          <ac:spMkLst>
            <pc:docMk/>
            <pc:sldMk cId="0" sldId="259"/>
            <ac:spMk id="14338" creationId="{00000000-0000-0000-0000-000000000000}"/>
          </ac:spMkLst>
        </pc:spChg>
        <pc:picChg chg="add del mod">
          <ac:chgData name="Gomes, Victor" userId="6f8ed8e7-f851-4960-97e3-983630c0ab8f" providerId="ADAL" clId="{445E6B8A-9F21-4841-A009-E3E13F95A484}" dt="2025-09-18T21:04:08.519" v="18" actId="478"/>
          <ac:picMkLst>
            <pc:docMk/>
            <pc:sldMk cId="0" sldId="259"/>
            <ac:picMk id="2" creationId="{24369074-6D6A-41DF-BC2E-F6FC54D604B1}"/>
          </ac:picMkLst>
        </pc:picChg>
        <pc:picChg chg="add mod">
          <ac:chgData name="Gomes, Victor" userId="6f8ed8e7-f851-4960-97e3-983630c0ab8f" providerId="ADAL" clId="{445E6B8A-9F21-4841-A009-E3E13F95A484}" dt="2025-09-18T21:10:44.558" v="39" actId="1076"/>
          <ac:picMkLst>
            <pc:docMk/>
            <pc:sldMk cId="0" sldId="259"/>
            <ac:picMk id="4" creationId="{96C827ED-86CA-4995-8F54-5A2C56194437}"/>
          </ac:picMkLst>
        </pc:picChg>
        <pc:picChg chg="del">
          <ac:chgData name="Gomes, Victor" userId="6f8ed8e7-f851-4960-97e3-983630c0ab8f" providerId="ADAL" clId="{445E6B8A-9F21-4841-A009-E3E13F95A484}" dt="2025-09-18T21:02:52.180" v="12" actId="478"/>
          <ac:picMkLst>
            <pc:docMk/>
            <pc:sldMk cId="0" sldId="259"/>
            <ac:picMk id="7" creationId="{40E1E3DC-7E6E-4726-A432-E5BA6659E002}"/>
          </ac:picMkLst>
        </pc:picChg>
        <pc:picChg chg="add mod">
          <ac:chgData name="Gomes, Victor" userId="6f8ed8e7-f851-4960-97e3-983630c0ab8f" providerId="ADAL" clId="{445E6B8A-9F21-4841-A009-E3E13F95A484}" dt="2025-09-18T21:12:24.097" v="61" actId="1038"/>
          <ac:picMkLst>
            <pc:docMk/>
            <pc:sldMk cId="0" sldId="259"/>
            <ac:picMk id="8" creationId="{C1258F8C-A581-4DC4-AB85-C4524C1638A2}"/>
          </ac:picMkLst>
        </pc:picChg>
        <pc:picChg chg="del">
          <ac:chgData name="Gomes, Victor" userId="6f8ed8e7-f851-4960-97e3-983630c0ab8f" providerId="ADAL" clId="{445E6B8A-9F21-4841-A009-E3E13F95A484}" dt="2025-09-18T21:02:52.180" v="12" actId="478"/>
          <ac:picMkLst>
            <pc:docMk/>
            <pc:sldMk cId="0" sldId="259"/>
            <ac:picMk id="1026" creationId="{E4A7D346-4D35-444F-A33B-B652DCBA0544}"/>
          </ac:picMkLst>
        </pc:picChg>
        <pc:picChg chg="del">
          <ac:chgData name="Gomes, Victor" userId="6f8ed8e7-f851-4960-97e3-983630c0ab8f" providerId="ADAL" clId="{445E6B8A-9F21-4841-A009-E3E13F95A484}" dt="2025-09-18T21:02:52.180" v="12" actId="478"/>
          <ac:picMkLst>
            <pc:docMk/>
            <pc:sldMk cId="0" sldId="259"/>
            <ac:picMk id="1028" creationId="{3D629A6C-6ED2-4F73-9D7A-7643C3929060}"/>
          </ac:picMkLst>
        </pc:picChg>
        <pc:picChg chg="del">
          <ac:chgData name="Gomes, Victor" userId="6f8ed8e7-f851-4960-97e3-983630c0ab8f" providerId="ADAL" clId="{445E6B8A-9F21-4841-A009-E3E13F95A484}" dt="2025-09-18T21:02:52.180" v="12" actId="478"/>
          <ac:picMkLst>
            <pc:docMk/>
            <pc:sldMk cId="0" sldId="259"/>
            <ac:picMk id="1031" creationId="{0ADC4087-EDE0-4F54-A3CD-D0EA34215ED6}"/>
          </ac:picMkLst>
        </pc:picChg>
        <pc:picChg chg="del">
          <ac:chgData name="Gomes, Victor" userId="6f8ed8e7-f851-4960-97e3-983630c0ab8f" providerId="ADAL" clId="{445E6B8A-9F21-4841-A009-E3E13F95A484}" dt="2025-09-18T21:02:52.180" v="12" actId="478"/>
          <ac:picMkLst>
            <pc:docMk/>
            <pc:sldMk cId="0" sldId="259"/>
            <ac:picMk id="1033" creationId="{E59E2929-602F-401C-8CDF-78A252112C7C}"/>
          </ac:picMkLst>
        </pc:picChg>
      </pc:sldChg>
      <pc:sldChg chg="addSp delSp modSp mod">
        <pc:chgData name="Gomes, Victor" userId="6f8ed8e7-f851-4960-97e3-983630c0ab8f" providerId="ADAL" clId="{445E6B8A-9F21-4841-A009-E3E13F95A484}" dt="2025-10-16T19:52:13.608" v="2547" actId="1035"/>
        <pc:sldMkLst>
          <pc:docMk/>
          <pc:sldMk cId="1132670397" sldId="336"/>
        </pc:sldMkLst>
        <pc:spChg chg="mod">
          <ac:chgData name="Gomes, Victor" userId="6f8ed8e7-f851-4960-97e3-983630c0ab8f" providerId="ADAL" clId="{445E6B8A-9F21-4841-A009-E3E13F95A484}" dt="2025-10-09T20:09:59.939" v="2145" actId="1076"/>
          <ac:spMkLst>
            <pc:docMk/>
            <pc:sldMk cId="1132670397" sldId="336"/>
            <ac:spMk id="2" creationId="{B9B591A7-2409-4E65-B077-2BED0297C632}"/>
          </ac:spMkLst>
        </pc:spChg>
        <pc:spChg chg="mod">
          <ac:chgData name="Gomes, Victor" userId="6f8ed8e7-f851-4960-97e3-983630c0ab8f" providerId="ADAL" clId="{445E6B8A-9F21-4841-A009-E3E13F95A484}" dt="2025-10-16T19:52:04.835" v="2540" actId="1076"/>
          <ac:spMkLst>
            <pc:docMk/>
            <pc:sldMk cId="1132670397" sldId="336"/>
            <ac:spMk id="4" creationId="{46F0F2AF-0621-4B5E-BBC9-B522009EF67B}"/>
          </ac:spMkLst>
        </pc:spChg>
        <pc:spChg chg="add del">
          <ac:chgData name="Gomes, Victor" userId="6f8ed8e7-f851-4960-97e3-983630c0ab8f" providerId="ADAL" clId="{445E6B8A-9F21-4841-A009-E3E13F95A484}" dt="2025-10-09T20:10:31.796" v="2171"/>
          <ac:spMkLst>
            <pc:docMk/>
            <pc:sldMk cId="1132670397" sldId="336"/>
            <ac:spMk id="8" creationId="{8AB5D189-43A3-4B5F-A98D-1CA16E25770B}"/>
          </ac:spMkLst>
        </pc:spChg>
        <pc:picChg chg="add mod">
          <ac:chgData name="Gomes, Victor" userId="6f8ed8e7-f851-4960-97e3-983630c0ab8f" providerId="ADAL" clId="{445E6B8A-9F21-4841-A009-E3E13F95A484}" dt="2025-10-16T19:52:13.608" v="2547" actId="1035"/>
          <ac:picMkLst>
            <pc:docMk/>
            <pc:sldMk cId="1132670397" sldId="336"/>
            <ac:picMk id="1026" creationId="{CF20A77C-034C-4AB7-AEB4-29D11B822AAF}"/>
          </ac:picMkLst>
        </pc:picChg>
        <pc:picChg chg="add del mod">
          <ac:chgData name="Gomes, Victor" userId="6f8ed8e7-f851-4960-97e3-983630c0ab8f" providerId="ADAL" clId="{445E6B8A-9F21-4841-A009-E3E13F95A484}" dt="2025-10-16T19:51:51.542" v="2500" actId="478"/>
          <ac:picMkLst>
            <pc:docMk/>
            <pc:sldMk cId="1132670397" sldId="336"/>
            <ac:picMk id="1030" creationId="{D9ABC7BF-6AFC-491F-8607-BD69FC78289C}"/>
          </ac:picMkLst>
        </pc:picChg>
      </pc:sldChg>
      <pc:sldChg chg="del">
        <pc:chgData name="Gomes, Victor" userId="6f8ed8e7-f851-4960-97e3-983630c0ab8f" providerId="ADAL" clId="{445E6B8A-9F21-4841-A009-E3E13F95A484}" dt="2025-09-18T21:27:38.118" v="62" actId="47"/>
        <pc:sldMkLst>
          <pc:docMk/>
          <pc:sldMk cId="907504054" sldId="337"/>
        </pc:sldMkLst>
      </pc:sldChg>
      <pc:sldChg chg="del">
        <pc:chgData name="Gomes, Victor" userId="6f8ed8e7-f851-4960-97e3-983630c0ab8f" providerId="ADAL" clId="{445E6B8A-9F21-4841-A009-E3E13F95A484}" dt="2025-09-18T21:27:38.118" v="62" actId="47"/>
        <pc:sldMkLst>
          <pc:docMk/>
          <pc:sldMk cId="602505192" sldId="338"/>
        </pc:sldMkLst>
      </pc:sldChg>
      <pc:sldChg chg="del">
        <pc:chgData name="Gomes, Victor" userId="6f8ed8e7-f851-4960-97e3-983630c0ab8f" providerId="ADAL" clId="{445E6B8A-9F21-4841-A009-E3E13F95A484}" dt="2025-09-18T21:27:38.118" v="62" actId="47"/>
        <pc:sldMkLst>
          <pc:docMk/>
          <pc:sldMk cId="666716899" sldId="339"/>
        </pc:sldMkLst>
      </pc:sldChg>
      <pc:sldChg chg="del">
        <pc:chgData name="Gomes, Victor" userId="6f8ed8e7-f851-4960-97e3-983630c0ab8f" providerId="ADAL" clId="{445E6B8A-9F21-4841-A009-E3E13F95A484}" dt="2025-09-18T21:27:38.118" v="62" actId="47"/>
        <pc:sldMkLst>
          <pc:docMk/>
          <pc:sldMk cId="670803707" sldId="340"/>
        </pc:sldMkLst>
      </pc:sldChg>
      <pc:sldChg chg="del">
        <pc:chgData name="Gomes, Victor" userId="6f8ed8e7-f851-4960-97e3-983630c0ab8f" providerId="ADAL" clId="{445E6B8A-9F21-4841-A009-E3E13F95A484}" dt="2025-09-18T21:27:38.118" v="62" actId="47"/>
        <pc:sldMkLst>
          <pc:docMk/>
          <pc:sldMk cId="2836654717" sldId="341"/>
        </pc:sldMkLst>
      </pc:sldChg>
      <pc:sldChg chg="del">
        <pc:chgData name="Gomes, Victor" userId="6f8ed8e7-f851-4960-97e3-983630c0ab8f" providerId="ADAL" clId="{445E6B8A-9F21-4841-A009-E3E13F95A484}" dt="2025-09-18T21:27:38.118" v="62" actId="47"/>
        <pc:sldMkLst>
          <pc:docMk/>
          <pc:sldMk cId="76731466" sldId="342"/>
        </pc:sldMkLst>
      </pc:sldChg>
      <pc:sldChg chg="del">
        <pc:chgData name="Gomes, Victor" userId="6f8ed8e7-f851-4960-97e3-983630c0ab8f" providerId="ADAL" clId="{445E6B8A-9F21-4841-A009-E3E13F95A484}" dt="2025-09-18T21:27:38.118" v="62" actId="47"/>
        <pc:sldMkLst>
          <pc:docMk/>
          <pc:sldMk cId="1933085255" sldId="343"/>
        </pc:sldMkLst>
      </pc:sldChg>
      <pc:sldChg chg="del">
        <pc:chgData name="Gomes, Victor" userId="6f8ed8e7-f851-4960-97e3-983630c0ab8f" providerId="ADAL" clId="{445E6B8A-9F21-4841-A009-E3E13F95A484}" dt="2025-09-18T21:27:38.118" v="62" actId="47"/>
        <pc:sldMkLst>
          <pc:docMk/>
          <pc:sldMk cId="3181757194" sldId="344"/>
        </pc:sldMkLst>
      </pc:sldChg>
      <pc:sldChg chg="del">
        <pc:chgData name="Gomes, Victor" userId="6f8ed8e7-f851-4960-97e3-983630c0ab8f" providerId="ADAL" clId="{445E6B8A-9F21-4841-A009-E3E13F95A484}" dt="2025-09-18T21:27:38.118" v="62" actId="47"/>
        <pc:sldMkLst>
          <pc:docMk/>
          <pc:sldMk cId="173699362" sldId="345"/>
        </pc:sldMkLst>
      </pc:sldChg>
      <pc:sldChg chg="del">
        <pc:chgData name="Gomes, Victor" userId="6f8ed8e7-f851-4960-97e3-983630c0ab8f" providerId="ADAL" clId="{445E6B8A-9F21-4841-A009-E3E13F95A484}" dt="2025-09-18T21:27:38.118" v="62" actId="47"/>
        <pc:sldMkLst>
          <pc:docMk/>
          <pc:sldMk cId="2331207651" sldId="346"/>
        </pc:sldMkLst>
      </pc:sldChg>
      <pc:sldChg chg="del">
        <pc:chgData name="Gomes, Victor" userId="6f8ed8e7-f851-4960-97e3-983630c0ab8f" providerId="ADAL" clId="{445E6B8A-9F21-4841-A009-E3E13F95A484}" dt="2025-09-18T21:27:38.118" v="62" actId="47"/>
        <pc:sldMkLst>
          <pc:docMk/>
          <pc:sldMk cId="2242729867" sldId="347"/>
        </pc:sldMkLst>
      </pc:sldChg>
      <pc:sldChg chg="del">
        <pc:chgData name="Gomes, Victor" userId="6f8ed8e7-f851-4960-97e3-983630c0ab8f" providerId="ADAL" clId="{445E6B8A-9F21-4841-A009-E3E13F95A484}" dt="2025-09-18T21:27:38.118" v="62" actId="47"/>
        <pc:sldMkLst>
          <pc:docMk/>
          <pc:sldMk cId="1885568725" sldId="348"/>
        </pc:sldMkLst>
      </pc:sldChg>
      <pc:sldChg chg="del">
        <pc:chgData name="Gomes, Victor" userId="6f8ed8e7-f851-4960-97e3-983630c0ab8f" providerId="ADAL" clId="{445E6B8A-9F21-4841-A009-E3E13F95A484}" dt="2025-09-18T21:27:38.118" v="62" actId="47"/>
        <pc:sldMkLst>
          <pc:docMk/>
          <pc:sldMk cId="4110914611" sldId="349"/>
        </pc:sldMkLst>
      </pc:sldChg>
      <pc:sldChg chg="del">
        <pc:chgData name="Gomes, Victor" userId="6f8ed8e7-f851-4960-97e3-983630c0ab8f" providerId="ADAL" clId="{445E6B8A-9F21-4841-A009-E3E13F95A484}" dt="2025-09-18T21:27:38.118" v="62" actId="47"/>
        <pc:sldMkLst>
          <pc:docMk/>
          <pc:sldMk cId="3608661815" sldId="350"/>
        </pc:sldMkLst>
      </pc:sldChg>
      <pc:sldChg chg="del">
        <pc:chgData name="Gomes, Victor" userId="6f8ed8e7-f851-4960-97e3-983630c0ab8f" providerId="ADAL" clId="{445E6B8A-9F21-4841-A009-E3E13F95A484}" dt="2025-09-18T21:27:38.118" v="62" actId="47"/>
        <pc:sldMkLst>
          <pc:docMk/>
          <pc:sldMk cId="4157391949" sldId="351"/>
        </pc:sldMkLst>
      </pc:sldChg>
      <pc:sldChg chg="del">
        <pc:chgData name="Gomes, Victor" userId="6f8ed8e7-f851-4960-97e3-983630c0ab8f" providerId="ADAL" clId="{445E6B8A-9F21-4841-A009-E3E13F95A484}" dt="2025-09-18T21:27:38.118" v="62" actId="47"/>
        <pc:sldMkLst>
          <pc:docMk/>
          <pc:sldMk cId="3114030178" sldId="352"/>
        </pc:sldMkLst>
      </pc:sldChg>
      <pc:sldChg chg="del">
        <pc:chgData name="Gomes, Victor" userId="6f8ed8e7-f851-4960-97e3-983630c0ab8f" providerId="ADAL" clId="{445E6B8A-9F21-4841-A009-E3E13F95A484}" dt="2025-09-18T21:27:38.118" v="62" actId="47"/>
        <pc:sldMkLst>
          <pc:docMk/>
          <pc:sldMk cId="2747635467" sldId="353"/>
        </pc:sldMkLst>
      </pc:sldChg>
      <pc:sldChg chg="del">
        <pc:chgData name="Gomes, Victor" userId="6f8ed8e7-f851-4960-97e3-983630c0ab8f" providerId="ADAL" clId="{445E6B8A-9F21-4841-A009-E3E13F95A484}" dt="2025-09-18T21:27:38.118" v="62" actId="47"/>
        <pc:sldMkLst>
          <pc:docMk/>
          <pc:sldMk cId="2099359143" sldId="354"/>
        </pc:sldMkLst>
      </pc:sldChg>
      <pc:sldChg chg="del">
        <pc:chgData name="Gomes, Victor" userId="6f8ed8e7-f851-4960-97e3-983630c0ab8f" providerId="ADAL" clId="{445E6B8A-9F21-4841-A009-E3E13F95A484}" dt="2025-09-18T21:27:38.118" v="62" actId="47"/>
        <pc:sldMkLst>
          <pc:docMk/>
          <pc:sldMk cId="2554000612" sldId="355"/>
        </pc:sldMkLst>
      </pc:sldChg>
      <pc:sldChg chg="del">
        <pc:chgData name="Gomes, Victor" userId="6f8ed8e7-f851-4960-97e3-983630c0ab8f" providerId="ADAL" clId="{445E6B8A-9F21-4841-A009-E3E13F95A484}" dt="2025-09-18T21:27:38.118" v="62" actId="47"/>
        <pc:sldMkLst>
          <pc:docMk/>
          <pc:sldMk cId="1776565376" sldId="356"/>
        </pc:sldMkLst>
      </pc:sldChg>
      <pc:sldChg chg="del">
        <pc:chgData name="Gomes, Victor" userId="6f8ed8e7-f851-4960-97e3-983630c0ab8f" providerId="ADAL" clId="{445E6B8A-9F21-4841-A009-E3E13F95A484}" dt="2025-09-18T21:27:38.118" v="62" actId="47"/>
        <pc:sldMkLst>
          <pc:docMk/>
          <pc:sldMk cId="332040728" sldId="357"/>
        </pc:sldMkLst>
      </pc:sldChg>
      <pc:sldChg chg="del">
        <pc:chgData name="Gomes, Victor" userId="6f8ed8e7-f851-4960-97e3-983630c0ab8f" providerId="ADAL" clId="{445E6B8A-9F21-4841-A009-E3E13F95A484}" dt="2025-09-18T21:27:38.118" v="62" actId="47"/>
        <pc:sldMkLst>
          <pc:docMk/>
          <pc:sldMk cId="3804717646" sldId="358"/>
        </pc:sldMkLst>
      </pc:sldChg>
      <pc:sldChg chg="del">
        <pc:chgData name="Gomes, Victor" userId="6f8ed8e7-f851-4960-97e3-983630c0ab8f" providerId="ADAL" clId="{445E6B8A-9F21-4841-A009-E3E13F95A484}" dt="2025-09-18T21:27:38.118" v="62" actId="47"/>
        <pc:sldMkLst>
          <pc:docMk/>
          <pc:sldMk cId="4285273715" sldId="359"/>
        </pc:sldMkLst>
      </pc:sldChg>
      <pc:sldChg chg="del">
        <pc:chgData name="Gomes, Victor" userId="6f8ed8e7-f851-4960-97e3-983630c0ab8f" providerId="ADAL" clId="{445E6B8A-9F21-4841-A009-E3E13F95A484}" dt="2025-09-18T21:27:38.118" v="62" actId="47"/>
        <pc:sldMkLst>
          <pc:docMk/>
          <pc:sldMk cId="4127069006" sldId="360"/>
        </pc:sldMkLst>
      </pc:sldChg>
      <pc:sldChg chg="del">
        <pc:chgData name="Gomes, Victor" userId="6f8ed8e7-f851-4960-97e3-983630c0ab8f" providerId="ADAL" clId="{445E6B8A-9F21-4841-A009-E3E13F95A484}" dt="2025-09-18T21:27:38.118" v="62" actId="47"/>
        <pc:sldMkLst>
          <pc:docMk/>
          <pc:sldMk cId="1939062447" sldId="361"/>
        </pc:sldMkLst>
      </pc:sldChg>
      <pc:sldChg chg="del">
        <pc:chgData name="Gomes, Victor" userId="6f8ed8e7-f851-4960-97e3-983630c0ab8f" providerId="ADAL" clId="{445E6B8A-9F21-4841-A009-E3E13F95A484}" dt="2025-09-18T21:27:38.118" v="62" actId="47"/>
        <pc:sldMkLst>
          <pc:docMk/>
          <pc:sldMk cId="2265911943" sldId="362"/>
        </pc:sldMkLst>
      </pc:sldChg>
      <pc:sldChg chg="del">
        <pc:chgData name="Gomes, Victor" userId="6f8ed8e7-f851-4960-97e3-983630c0ab8f" providerId="ADAL" clId="{445E6B8A-9F21-4841-A009-E3E13F95A484}" dt="2025-09-18T21:27:38.118" v="62" actId="47"/>
        <pc:sldMkLst>
          <pc:docMk/>
          <pc:sldMk cId="705248962" sldId="363"/>
        </pc:sldMkLst>
      </pc:sldChg>
      <pc:sldChg chg="del">
        <pc:chgData name="Gomes, Victor" userId="6f8ed8e7-f851-4960-97e3-983630c0ab8f" providerId="ADAL" clId="{445E6B8A-9F21-4841-A009-E3E13F95A484}" dt="2025-09-18T21:27:38.118" v="62" actId="47"/>
        <pc:sldMkLst>
          <pc:docMk/>
          <pc:sldMk cId="245004044" sldId="364"/>
        </pc:sldMkLst>
      </pc:sldChg>
      <pc:sldChg chg="del">
        <pc:chgData name="Gomes, Victor" userId="6f8ed8e7-f851-4960-97e3-983630c0ab8f" providerId="ADAL" clId="{445E6B8A-9F21-4841-A009-E3E13F95A484}" dt="2025-09-18T21:27:38.118" v="62" actId="47"/>
        <pc:sldMkLst>
          <pc:docMk/>
          <pc:sldMk cId="1964758603" sldId="365"/>
        </pc:sldMkLst>
      </pc:sldChg>
      <pc:sldChg chg="del">
        <pc:chgData name="Gomes, Victor" userId="6f8ed8e7-f851-4960-97e3-983630c0ab8f" providerId="ADAL" clId="{445E6B8A-9F21-4841-A009-E3E13F95A484}" dt="2025-09-18T21:27:38.118" v="62" actId="47"/>
        <pc:sldMkLst>
          <pc:docMk/>
          <pc:sldMk cId="1656580603" sldId="366"/>
        </pc:sldMkLst>
      </pc:sldChg>
      <pc:sldChg chg="del">
        <pc:chgData name="Gomes, Victor" userId="6f8ed8e7-f851-4960-97e3-983630c0ab8f" providerId="ADAL" clId="{445E6B8A-9F21-4841-A009-E3E13F95A484}" dt="2025-09-18T21:27:38.118" v="62" actId="47"/>
        <pc:sldMkLst>
          <pc:docMk/>
          <pc:sldMk cId="1837982505" sldId="367"/>
        </pc:sldMkLst>
      </pc:sldChg>
      <pc:sldChg chg="add">
        <pc:chgData name="Gomes, Victor" userId="6f8ed8e7-f851-4960-97e3-983630c0ab8f" providerId="ADAL" clId="{445E6B8A-9F21-4841-A009-E3E13F95A484}" dt="2025-09-18T21:04:06.316" v="17" actId="2890"/>
        <pc:sldMkLst>
          <pc:docMk/>
          <pc:sldMk cId="3442673997" sldId="368"/>
        </pc:sldMkLst>
      </pc:sldChg>
      <pc:sldChg chg="addSp delSp modSp add del mod">
        <pc:chgData name="Gomes, Victor" userId="6f8ed8e7-f851-4960-97e3-983630c0ab8f" providerId="ADAL" clId="{445E6B8A-9F21-4841-A009-E3E13F95A484}" dt="2025-09-19T15:13:25.978" v="778" actId="47"/>
        <pc:sldMkLst>
          <pc:docMk/>
          <pc:sldMk cId="299449831" sldId="369"/>
        </pc:sldMkLst>
        <pc:spChg chg="add del mod">
          <ac:chgData name="Gomes, Victor" userId="6f8ed8e7-f851-4960-97e3-983630c0ab8f" providerId="ADAL" clId="{445E6B8A-9F21-4841-A009-E3E13F95A484}" dt="2025-09-18T21:29:38.868" v="91"/>
          <ac:spMkLst>
            <pc:docMk/>
            <pc:sldMk cId="299449831" sldId="369"/>
            <ac:spMk id="3" creationId="{ADF4D62B-5589-421C-972B-5CC481381D9A}"/>
          </ac:spMkLst>
        </pc:spChg>
        <pc:spChg chg="mod">
          <ac:chgData name="Gomes, Victor" userId="6f8ed8e7-f851-4960-97e3-983630c0ab8f" providerId="ADAL" clId="{445E6B8A-9F21-4841-A009-E3E13F95A484}" dt="2025-09-18T21:27:52.027" v="85" actId="20577"/>
          <ac:spMkLst>
            <pc:docMk/>
            <pc:sldMk cId="299449831" sldId="369"/>
            <ac:spMk id="14338" creationId="{00000000-0000-0000-0000-000000000000}"/>
          </ac:spMkLst>
        </pc:spChg>
        <pc:graphicFrameChg chg="add del mod">
          <ac:chgData name="Gomes, Victor" userId="6f8ed8e7-f851-4960-97e3-983630c0ab8f" providerId="ADAL" clId="{445E6B8A-9F21-4841-A009-E3E13F95A484}" dt="2025-09-18T21:29:38.868" v="89"/>
          <ac:graphicFrameMkLst>
            <pc:docMk/>
            <pc:sldMk cId="299449831" sldId="369"/>
            <ac:graphicFrameMk id="4" creationId="{781AEB06-B820-4BCE-AF10-87A05E6B019D}"/>
          </ac:graphicFrameMkLst>
        </pc:graphicFrameChg>
        <pc:graphicFrameChg chg="add del mod">
          <ac:chgData name="Gomes, Victor" userId="6f8ed8e7-f851-4960-97e3-983630c0ab8f" providerId="ADAL" clId="{445E6B8A-9F21-4841-A009-E3E13F95A484}" dt="2025-09-18T21:29:43.225" v="93"/>
          <ac:graphicFrameMkLst>
            <pc:docMk/>
            <pc:sldMk cId="299449831" sldId="369"/>
            <ac:graphicFrameMk id="5" creationId="{317FA36D-F18D-4ED4-87AC-5585579E49F2}"/>
          </ac:graphicFrameMkLst>
        </pc:graphicFrameChg>
        <pc:graphicFrameChg chg="add del mod">
          <ac:chgData name="Gomes, Victor" userId="6f8ed8e7-f851-4960-97e3-983630c0ab8f" providerId="ADAL" clId="{445E6B8A-9F21-4841-A009-E3E13F95A484}" dt="2025-09-18T21:29:50.258" v="95"/>
          <ac:graphicFrameMkLst>
            <pc:docMk/>
            <pc:sldMk cId="299449831" sldId="369"/>
            <ac:graphicFrameMk id="6" creationId="{BF9B8B1A-8963-4FED-87F4-1DB3F3B09697}"/>
          </ac:graphicFrameMkLst>
        </pc:graphicFrameChg>
        <pc:graphicFrameChg chg="add mod modGraphic">
          <ac:chgData name="Gomes, Victor" userId="6f8ed8e7-f851-4960-97e3-983630c0ab8f" providerId="ADAL" clId="{445E6B8A-9F21-4841-A009-E3E13F95A484}" dt="2025-09-18T21:30:52.231" v="109" actId="115"/>
          <ac:graphicFrameMkLst>
            <pc:docMk/>
            <pc:sldMk cId="299449831" sldId="369"/>
            <ac:graphicFrameMk id="7" creationId="{C9F64937-D8D3-4FE5-8EFB-F658AF981565}"/>
          </ac:graphicFrameMkLst>
        </pc:graphicFrameChg>
        <pc:picChg chg="del">
          <ac:chgData name="Gomes, Victor" userId="6f8ed8e7-f851-4960-97e3-983630c0ab8f" providerId="ADAL" clId="{445E6B8A-9F21-4841-A009-E3E13F95A484}" dt="2025-09-18T21:27:55.438" v="86" actId="478"/>
          <ac:picMkLst>
            <pc:docMk/>
            <pc:sldMk cId="299449831" sldId="369"/>
            <ac:picMk id="2" creationId="{24369074-6D6A-41DF-BC2E-F6FC54D604B1}"/>
          </ac:picMkLst>
        </pc:picChg>
      </pc:sldChg>
      <pc:sldChg chg="addSp delSp modSp add mod">
        <pc:chgData name="Gomes, Victor" userId="6f8ed8e7-f851-4960-97e3-983630c0ab8f" providerId="ADAL" clId="{445E6B8A-9F21-4841-A009-E3E13F95A484}" dt="2025-10-16T20:45:25.952" v="2574"/>
        <pc:sldMkLst>
          <pc:docMk/>
          <pc:sldMk cId="1565005127" sldId="370"/>
        </pc:sldMkLst>
        <pc:spChg chg="add del mod">
          <ac:chgData name="Gomes, Victor" userId="6f8ed8e7-f851-4960-97e3-983630c0ab8f" providerId="ADAL" clId="{445E6B8A-9F21-4841-A009-E3E13F95A484}" dt="2025-09-19T15:56:30.706" v="792" actId="478"/>
          <ac:spMkLst>
            <pc:docMk/>
            <pc:sldMk cId="1565005127" sldId="370"/>
            <ac:spMk id="3" creationId="{A108941E-B498-4DBC-AEE3-3BE3545238D4}"/>
          </ac:spMkLst>
        </pc:spChg>
        <pc:spChg chg="add del mod">
          <ac:chgData name="Gomes, Victor" userId="6f8ed8e7-f851-4960-97e3-983630c0ab8f" providerId="ADAL" clId="{445E6B8A-9F21-4841-A009-E3E13F95A484}" dt="2025-09-19T15:56:30.706" v="792" actId="478"/>
          <ac:spMkLst>
            <pc:docMk/>
            <pc:sldMk cId="1565005127" sldId="370"/>
            <ac:spMk id="6" creationId="{E620A92E-03DD-4B5A-BCBD-F0AE4EA83807}"/>
          </ac:spMkLst>
        </pc:spChg>
        <pc:spChg chg="mod">
          <ac:chgData name="Gomes, Victor" userId="6f8ed8e7-f851-4960-97e3-983630c0ab8f" providerId="ADAL" clId="{445E6B8A-9F21-4841-A009-E3E13F95A484}" dt="2025-10-16T17:36:47.076" v="2266" actId="20577"/>
          <ac:spMkLst>
            <pc:docMk/>
            <pc:sldMk cId="1565005127" sldId="370"/>
            <ac:spMk id="14338" creationId="{00000000-0000-0000-0000-000000000000}"/>
          </ac:spMkLst>
        </pc:spChg>
        <pc:graphicFrameChg chg="add del mod modGraphic">
          <ac:chgData name="Gomes, Victor" userId="6f8ed8e7-f851-4960-97e3-983630c0ab8f" providerId="ADAL" clId="{445E6B8A-9F21-4841-A009-E3E13F95A484}" dt="2025-09-19T15:56:30.706" v="792" actId="478"/>
          <ac:graphicFrameMkLst>
            <pc:docMk/>
            <pc:sldMk cId="1565005127" sldId="370"/>
            <ac:graphicFrameMk id="2" creationId="{666F5552-CC9B-41DF-BD41-DABD44497599}"/>
          </ac:graphicFrameMkLst>
        </pc:graphicFrameChg>
        <pc:graphicFrameChg chg="add del mod">
          <ac:chgData name="Gomes, Victor" userId="6f8ed8e7-f851-4960-97e3-983630c0ab8f" providerId="ADAL" clId="{445E6B8A-9F21-4841-A009-E3E13F95A484}" dt="2025-09-19T16:04:29.497" v="810" actId="478"/>
          <ac:graphicFrameMkLst>
            <pc:docMk/>
            <pc:sldMk cId="1565005127" sldId="370"/>
            <ac:graphicFrameMk id="7" creationId="{25052051-56A6-4969-9C98-6A5BAE30952A}"/>
          </ac:graphicFrameMkLst>
        </pc:graphicFrameChg>
        <pc:graphicFrameChg chg="del">
          <ac:chgData name="Gomes, Victor" userId="6f8ed8e7-f851-4960-97e3-983630c0ab8f" providerId="ADAL" clId="{445E6B8A-9F21-4841-A009-E3E13F95A484}" dt="2025-09-18T21:31:34.831" v="118" actId="478"/>
          <ac:graphicFrameMkLst>
            <pc:docMk/>
            <pc:sldMk cId="1565005127" sldId="370"/>
            <ac:graphicFrameMk id="7" creationId="{C9F64937-D8D3-4FE5-8EFB-F658AF981565}"/>
          </ac:graphicFrameMkLst>
        </pc:graphicFrameChg>
        <pc:graphicFrameChg chg="add mod">
          <ac:chgData name="Gomes, Victor" userId="6f8ed8e7-f851-4960-97e3-983630c0ab8f" providerId="ADAL" clId="{445E6B8A-9F21-4841-A009-E3E13F95A484}" dt="2025-10-16T20:45:25.952" v="2574"/>
          <ac:graphicFrameMkLst>
            <pc:docMk/>
            <pc:sldMk cId="1565005127" sldId="370"/>
            <ac:graphicFrameMk id="8" creationId="{25052051-56A6-4969-9C98-6A5BAE30952A}"/>
          </ac:graphicFrameMkLst>
        </pc:graphicFrameChg>
        <pc:graphicFrameChg chg="add mod">
          <ac:chgData name="Gomes, Victor" userId="6f8ed8e7-f851-4960-97e3-983630c0ab8f" providerId="ADAL" clId="{445E6B8A-9F21-4841-A009-E3E13F95A484}" dt="2025-09-19T16:04:59.667" v="827" actId="1076"/>
          <ac:graphicFrameMkLst>
            <pc:docMk/>
            <pc:sldMk cId="1565005127" sldId="370"/>
            <ac:graphicFrameMk id="9" creationId="{C05E8491-A87C-4454-8923-262EC1190D0E}"/>
          </ac:graphicFrameMkLst>
        </pc:graphicFrameChg>
        <pc:picChg chg="add del mod">
          <ac:chgData name="Gomes, Victor" userId="6f8ed8e7-f851-4960-97e3-983630c0ab8f" providerId="ADAL" clId="{445E6B8A-9F21-4841-A009-E3E13F95A484}" dt="2025-09-19T16:04:17.097" v="802" actId="478"/>
          <ac:picMkLst>
            <pc:docMk/>
            <pc:sldMk cId="1565005127" sldId="370"/>
            <ac:picMk id="2050" creationId="{3DC165F7-CD2C-4E94-B306-8A1229154E71}"/>
          </ac:picMkLst>
        </pc:picChg>
        <pc:picChg chg="add del">
          <ac:chgData name="Gomes, Victor" userId="6f8ed8e7-f851-4960-97e3-983630c0ab8f" providerId="ADAL" clId="{445E6B8A-9F21-4841-A009-E3E13F95A484}" dt="2025-09-19T16:05:55.960" v="830" actId="21"/>
          <ac:picMkLst>
            <pc:docMk/>
            <pc:sldMk cId="1565005127" sldId="370"/>
            <ac:picMk id="2052" creationId="{37727CB6-9841-468E-9870-02A31F6CD27C}"/>
          </ac:picMkLst>
        </pc:picChg>
      </pc:sldChg>
      <pc:sldChg chg="addSp delSp modSp add del mod">
        <pc:chgData name="Gomes, Victor" userId="6f8ed8e7-f851-4960-97e3-983630c0ab8f" providerId="ADAL" clId="{445E6B8A-9F21-4841-A009-E3E13F95A484}" dt="2025-09-18T21:49:53.942" v="364" actId="47"/>
        <pc:sldMkLst>
          <pc:docMk/>
          <pc:sldMk cId="324717107" sldId="371"/>
        </pc:sldMkLst>
        <pc:spChg chg="del">
          <ac:chgData name="Gomes, Victor" userId="6f8ed8e7-f851-4960-97e3-983630c0ab8f" providerId="ADAL" clId="{445E6B8A-9F21-4841-A009-E3E13F95A484}" dt="2025-09-18T21:42:59.031" v="314" actId="478"/>
          <ac:spMkLst>
            <pc:docMk/>
            <pc:sldMk cId="324717107" sldId="371"/>
            <ac:spMk id="3" creationId="{A108941E-B498-4DBC-AEE3-3BE3545238D4}"/>
          </ac:spMkLst>
        </pc:spChg>
        <pc:spChg chg="del">
          <ac:chgData name="Gomes, Victor" userId="6f8ed8e7-f851-4960-97e3-983630c0ab8f" providerId="ADAL" clId="{445E6B8A-9F21-4841-A009-E3E13F95A484}" dt="2025-09-18T21:42:59.031" v="314" actId="478"/>
          <ac:spMkLst>
            <pc:docMk/>
            <pc:sldMk cId="324717107" sldId="371"/>
            <ac:spMk id="6" creationId="{E620A92E-03DD-4B5A-BCBD-F0AE4EA83807}"/>
          </ac:spMkLst>
        </pc:spChg>
        <pc:graphicFrameChg chg="del">
          <ac:chgData name="Gomes, Victor" userId="6f8ed8e7-f851-4960-97e3-983630c0ab8f" providerId="ADAL" clId="{445E6B8A-9F21-4841-A009-E3E13F95A484}" dt="2025-09-18T21:42:59.031" v="314" actId="478"/>
          <ac:graphicFrameMkLst>
            <pc:docMk/>
            <pc:sldMk cId="324717107" sldId="371"/>
            <ac:graphicFrameMk id="2" creationId="{666F5552-CC9B-41DF-BD41-DABD44497599}"/>
          </ac:graphicFrameMkLst>
        </pc:graphicFrameChg>
        <pc:graphicFrameChg chg="add del mod">
          <ac:chgData name="Gomes, Victor" userId="6f8ed8e7-f851-4960-97e3-983630c0ab8f" providerId="ADAL" clId="{445E6B8A-9F21-4841-A009-E3E13F95A484}" dt="2025-09-18T21:48:21.964" v="316"/>
          <ac:graphicFrameMkLst>
            <pc:docMk/>
            <pc:sldMk cId="324717107" sldId="371"/>
            <ac:graphicFrameMk id="4" creationId="{BCBD9202-AAFB-45A2-9D09-3B3D2798E7B0}"/>
          </ac:graphicFrameMkLst>
        </pc:graphicFrameChg>
        <pc:graphicFrameChg chg="add del mod modGraphic">
          <ac:chgData name="Gomes, Victor" userId="6f8ed8e7-f851-4960-97e3-983630c0ab8f" providerId="ADAL" clId="{445E6B8A-9F21-4841-A009-E3E13F95A484}" dt="2025-09-18T21:49:51.143" v="362" actId="21"/>
          <ac:graphicFrameMkLst>
            <pc:docMk/>
            <pc:sldMk cId="324717107" sldId="371"/>
            <ac:graphicFrameMk id="5" creationId="{C931A29E-FEE5-4D10-B4F8-1C4FA19AB0B7}"/>
          </ac:graphicFrameMkLst>
        </pc:graphicFrameChg>
      </pc:sldChg>
      <pc:sldChg chg="addSp delSp modSp new mod modAnim">
        <pc:chgData name="Gomes, Victor" userId="6f8ed8e7-f851-4960-97e3-983630c0ab8f" providerId="ADAL" clId="{445E6B8A-9F21-4841-A009-E3E13F95A484}" dt="2025-11-04T15:12:52.998" v="3300" actId="478"/>
        <pc:sldMkLst>
          <pc:docMk/>
          <pc:sldMk cId="3035420069" sldId="372"/>
        </pc:sldMkLst>
        <pc:spChg chg="add del mod">
          <ac:chgData name="Gomes, Victor" userId="6f8ed8e7-f851-4960-97e3-983630c0ab8f" providerId="ADAL" clId="{445E6B8A-9F21-4841-A009-E3E13F95A484}" dt="2025-11-04T15:12:52.998" v="3300" actId="478"/>
          <ac:spMkLst>
            <pc:docMk/>
            <pc:sldMk cId="3035420069" sldId="372"/>
            <ac:spMk id="3" creationId="{168B5328-EC81-4F10-B55B-E92F3CDD020B}"/>
          </ac:spMkLst>
        </pc:spChg>
        <pc:spChg chg="add mod">
          <ac:chgData name="Gomes, Victor" userId="6f8ed8e7-f851-4960-97e3-983630c0ab8f" providerId="ADAL" clId="{445E6B8A-9F21-4841-A009-E3E13F95A484}" dt="2025-11-03T21:30:22.382" v="2931" actId="1036"/>
          <ac:spMkLst>
            <pc:docMk/>
            <pc:sldMk cId="3035420069" sldId="372"/>
            <ac:spMk id="4" creationId="{B9D6D1DF-72AA-4B3A-85A0-51243F97F95E}"/>
          </ac:spMkLst>
        </pc:spChg>
        <pc:spChg chg="add mod">
          <ac:chgData name="Gomes, Victor" userId="6f8ed8e7-f851-4960-97e3-983630c0ab8f" providerId="ADAL" clId="{445E6B8A-9F21-4841-A009-E3E13F95A484}" dt="2025-11-03T21:30:22.382" v="2931" actId="1036"/>
          <ac:spMkLst>
            <pc:docMk/>
            <pc:sldMk cId="3035420069" sldId="372"/>
            <ac:spMk id="5" creationId="{36A194E0-6836-4EDE-9EC8-44BED1823227}"/>
          </ac:spMkLst>
        </pc:spChg>
        <pc:spChg chg="add mod">
          <ac:chgData name="Gomes, Victor" userId="6f8ed8e7-f851-4960-97e3-983630c0ab8f" providerId="ADAL" clId="{445E6B8A-9F21-4841-A009-E3E13F95A484}" dt="2025-11-04T15:09:57.816" v="3298" actId="1076"/>
          <ac:spMkLst>
            <pc:docMk/>
            <pc:sldMk cId="3035420069" sldId="372"/>
            <ac:spMk id="6" creationId="{8CCD1ACD-F6D9-4053-837D-E046A2E08086}"/>
          </ac:spMkLst>
        </pc:spChg>
        <pc:spChg chg="add mod">
          <ac:chgData name="Gomes, Victor" userId="6f8ed8e7-f851-4960-97e3-983630c0ab8f" providerId="ADAL" clId="{445E6B8A-9F21-4841-A009-E3E13F95A484}" dt="2025-11-03T21:30:22.382" v="2931" actId="1036"/>
          <ac:spMkLst>
            <pc:docMk/>
            <pc:sldMk cId="3035420069" sldId="372"/>
            <ac:spMk id="7" creationId="{9504A21B-FD77-463C-A398-85E16C631D74}"/>
          </ac:spMkLst>
        </pc:spChg>
        <pc:spChg chg="add mod">
          <ac:chgData name="Gomes, Victor" userId="6f8ed8e7-f851-4960-97e3-983630c0ab8f" providerId="ADAL" clId="{445E6B8A-9F21-4841-A009-E3E13F95A484}" dt="2025-11-03T21:30:22.382" v="2931" actId="1036"/>
          <ac:spMkLst>
            <pc:docMk/>
            <pc:sldMk cId="3035420069" sldId="372"/>
            <ac:spMk id="8" creationId="{63A30B04-9BF7-4234-8B36-CA815CC5AD21}"/>
          </ac:spMkLst>
        </pc:spChg>
        <pc:graphicFrameChg chg="add del mod modGraphic">
          <ac:chgData name="Gomes, Victor" userId="6f8ed8e7-f851-4960-97e3-983630c0ab8f" providerId="ADAL" clId="{445E6B8A-9F21-4841-A009-E3E13F95A484}" dt="2025-11-04T15:00:32.003" v="3294" actId="120"/>
          <ac:graphicFrameMkLst>
            <pc:docMk/>
            <pc:sldMk cId="3035420069" sldId="372"/>
            <ac:graphicFrameMk id="2" creationId="{B9F77BE2-5234-45F2-BDB6-786FE2234EE0}"/>
          </ac:graphicFrameMkLst>
        </pc:graphicFrameChg>
      </pc:sldChg>
      <pc:sldChg chg="add del">
        <pc:chgData name="Gomes, Victor" userId="6f8ed8e7-f851-4960-97e3-983630c0ab8f" providerId="ADAL" clId="{445E6B8A-9F21-4841-A009-E3E13F95A484}" dt="2025-09-18T21:49:48.087" v="360"/>
        <pc:sldMkLst>
          <pc:docMk/>
          <pc:sldMk cId="2710432524" sldId="373"/>
        </pc:sldMkLst>
      </pc:sldChg>
      <pc:sldChg chg="new del">
        <pc:chgData name="Gomes, Victor" userId="6f8ed8e7-f851-4960-97e3-983630c0ab8f" providerId="ADAL" clId="{445E6B8A-9F21-4841-A009-E3E13F95A484}" dt="2025-09-18T21:57:34.783" v="540" actId="47"/>
        <pc:sldMkLst>
          <pc:docMk/>
          <pc:sldMk cId="3339916065" sldId="373"/>
        </pc:sldMkLst>
      </pc:sldChg>
      <pc:sldChg chg="addSp delSp modSp add mod">
        <pc:chgData name="Gomes, Victor" userId="6f8ed8e7-f851-4960-97e3-983630c0ab8f" providerId="ADAL" clId="{445E6B8A-9F21-4841-A009-E3E13F95A484}" dt="2025-09-18T22:00:08.849" v="576"/>
        <pc:sldMkLst>
          <pc:docMk/>
          <pc:sldMk cId="3509413955" sldId="373"/>
        </pc:sldMkLst>
        <pc:spChg chg="add del">
          <ac:chgData name="Gomes, Victor" userId="6f8ed8e7-f851-4960-97e3-983630c0ab8f" providerId="ADAL" clId="{445E6B8A-9F21-4841-A009-E3E13F95A484}" dt="2025-09-18T21:58:37.747" v="558" actId="22"/>
          <ac:spMkLst>
            <pc:docMk/>
            <pc:sldMk cId="3509413955" sldId="373"/>
            <ac:spMk id="5" creationId="{EC6488F5-15AD-4D7E-A1B4-18C753CD747F}"/>
          </ac:spMkLst>
        </pc:spChg>
        <pc:spChg chg="add mod">
          <ac:chgData name="Gomes, Victor" userId="6f8ed8e7-f851-4960-97e3-983630c0ab8f" providerId="ADAL" clId="{445E6B8A-9F21-4841-A009-E3E13F95A484}" dt="2025-09-18T21:58:50.508" v="569" actId="403"/>
          <ac:spMkLst>
            <pc:docMk/>
            <pc:sldMk cId="3509413955" sldId="373"/>
            <ac:spMk id="7" creationId="{8D2B4A1A-E056-4C2F-BC64-0B317EACC6D7}"/>
          </ac:spMkLst>
        </pc:spChg>
        <pc:spChg chg="mod">
          <ac:chgData name="Gomes, Victor" userId="6f8ed8e7-f851-4960-97e3-983630c0ab8f" providerId="ADAL" clId="{445E6B8A-9F21-4841-A009-E3E13F95A484}" dt="2025-09-18T21:57:53.639" v="555" actId="20577"/>
          <ac:spMkLst>
            <pc:docMk/>
            <pc:sldMk cId="3509413955" sldId="373"/>
            <ac:spMk id="14338" creationId="{00000000-0000-0000-0000-000000000000}"/>
          </ac:spMkLst>
        </pc:spChg>
        <pc:picChg chg="del">
          <ac:chgData name="Gomes, Victor" userId="6f8ed8e7-f851-4960-97e3-983630c0ab8f" providerId="ADAL" clId="{445E6B8A-9F21-4841-A009-E3E13F95A484}" dt="2025-09-18T21:57:55.796" v="556" actId="478"/>
          <ac:picMkLst>
            <pc:docMk/>
            <pc:sldMk cId="3509413955" sldId="373"/>
            <ac:picMk id="2" creationId="{24369074-6D6A-41DF-BC2E-F6FC54D604B1}"/>
          </ac:picMkLst>
        </pc:picChg>
        <pc:picChg chg="add mod modCrop">
          <ac:chgData name="Gomes, Victor" userId="6f8ed8e7-f851-4960-97e3-983630c0ab8f" providerId="ADAL" clId="{445E6B8A-9F21-4841-A009-E3E13F95A484}" dt="2025-09-18T22:00:08.849" v="576"/>
          <ac:picMkLst>
            <pc:docMk/>
            <pc:sldMk cId="3509413955" sldId="373"/>
            <ac:picMk id="8" creationId="{734408EC-2420-443A-A986-CEE44BDF129F}"/>
          </ac:picMkLst>
        </pc:picChg>
      </pc:sldChg>
      <pc:sldChg chg="addSp delSp modSp add mod delAnim modAnim">
        <pc:chgData name="Gomes, Victor" userId="6f8ed8e7-f851-4960-97e3-983630c0ab8f" providerId="ADAL" clId="{445E6B8A-9F21-4841-A009-E3E13F95A484}" dt="2025-10-09T19:56:44.947" v="1737"/>
        <pc:sldMkLst>
          <pc:docMk/>
          <pc:sldMk cId="654739962" sldId="374"/>
        </pc:sldMkLst>
        <pc:spChg chg="add mod">
          <ac:chgData name="Gomes, Victor" userId="6f8ed8e7-f851-4960-97e3-983630c0ab8f" providerId="ADAL" clId="{445E6B8A-9F21-4841-A009-E3E13F95A484}" dt="2025-09-18T22:04:48.485" v="629" actId="1076"/>
          <ac:spMkLst>
            <pc:docMk/>
            <pc:sldMk cId="654739962" sldId="374"/>
            <ac:spMk id="2" creationId="{DA242B92-8964-458D-AD84-1BABD9647463}"/>
          </ac:spMkLst>
        </pc:spChg>
        <pc:spChg chg="add mod">
          <ac:chgData name="Gomes, Victor" userId="6f8ed8e7-f851-4960-97e3-983630c0ab8f" providerId="ADAL" clId="{445E6B8A-9F21-4841-A009-E3E13F95A484}" dt="2025-10-09T19:55:53.711" v="1674" actId="122"/>
          <ac:spMkLst>
            <pc:docMk/>
            <pc:sldMk cId="654739962" sldId="374"/>
            <ac:spMk id="3" creationId="{B80BE176-8869-4F23-B242-2C0C60E4D869}"/>
          </ac:spMkLst>
        </pc:spChg>
        <pc:spChg chg="add mod">
          <ac:chgData name="Gomes, Victor" userId="6f8ed8e7-f851-4960-97e3-983630c0ab8f" providerId="ADAL" clId="{445E6B8A-9F21-4841-A009-E3E13F95A484}" dt="2025-10-09T19:55:21.310" v="1613" actId="1076"/>
          <ac:spMkLst>
            <pc:docMk/>
            <pc:sldMk cId="654739962" sldId="374"/>
            <ac:spMk id="8" creationId="{D2689A21-9506-4754-A575-CBF1EC4A276A}"/>
          </ac:spMkLst>
        </pc:spChg>
        <pc:spChg chg="add mod">
          <ac:chgData name="Gomes, Victor" userId="6f8ed8e7-f851-4960-97e3-983630c0ab8f" providerId="ADAL" clId="{445E6B8A-9F21-4841-A009-E3E13F95A484}" dt="2025-10-09T19:56:25.452" v="1733" actId="1035"/>
          <ac:spMkLst>
            <pc:docMk/>
            <pc:sldMk cId="654739962" sldId="374"/>
            <ac:spMk id="11" creationId="{32A2BF31-69E8-4F33-B00C-CD94273D20F2}"/>
          </ac:spMkLst>
        </pc:spChg>
        <pc:spChg chg="add mod">
          <ac:chgData name="Gomes, Victor" userId="6f8ed8e7-f851-4960-97e3-983630c0ab8f" providerId="ADAL" clId="{445E6B8A-9F21-4841-A009-E3E13F95A484}" dt="2025-10-09T19:56:16.031" v="1707" actId="1035"/>
          <ac:spMkLst>
            <pc:docMk/>
            <pc:sldMk cId="654739962" sldId="374"/>
            <ac:spMk id="12" creationId="{ED7CD3BE-7F6F-43E2-903B-75A65E4AEBAD}"/>
          </ac:spMkLst>
        </pc:spChg>
        <pc:spChg chg="add del">
          <ac:chgData name="Gomes, Victor" userId="6f8ed8e7-f851-4960-97e3-983630c0ab8f" providerId="ADAL" clId="{445E6B8A-9F21-4841-A009-E3E13F95A484}" dt="2025-09-18T22:05:24.896" v="640" actId="22"/>
          <ac:spMkLst>
            <pc:docMk/>
            <pc:sldMk cId="654739962" sldId="374"/>
            <ac:spMk id="14" creationId="{45964E41-73F6-48B2-A8D1-602F80EFC564}"/>
          </ac:spMkLst>
        </pc:spChg>
        <pc:spChg chg="add mod">
          <ac:chgData name="Gomes, Victor" userId="6f8ed8e7-f851-4960-97e3-983630c0ab8f" providerId="ADAL" clId="{445E6B8A-9F21-4841-A009-E3E13F95A484}" dt="2025-10-09T19:55:34.163" v="1628" actId="1076"/>
          <ac:spMkLst>
            <pc:docMk/>
            <pc:sldMk cId="654739962" sldId="374"/>
            <ac:spMk id="15" creationId="{80A20C18-14C0-42ED-9299-8E15A93EA9F9}"/>
          </ac:spMkLst>
        </pc:spChg>
        <pc:spChg chg="add mod">
          <ac:chgData name="Gomes, Victor" userId="6f8ed8e7-f851-4960-97e3-983630c0ab8f" providerId="ADAL" clId="{445E6B8A-9F21-4841-A009-E3E13F95A484}" dt="2025-10-09T19:56:25.452" v="1733" actId="1035"/>
          <ac:spMkLst>
            <pc:docMk/>
            <pc:sldMk cId="654739962" sldId="374"/>
            <ac:spMk id="16" creationId="{0EE16EF0-E09F-47C1-8C63-BE6054338631}"/>
          </ac:spMkLst>
        </pc:spChg>
        <pc:spChg chg="add mod">
          <ac:chgData name="Gomes, Victor" userId="6f8ed8e7-f851-4960-97e3-983630c0ab8f" providerId="ADAL" clId="{445E6B8A-9F21-4841-A009-E3E13F95A484}" dt="2025-10-09T19:56:25.452" v="1733" actId="1035"/>
          <ac:spMkLst>
            <pc:docMk/>
            <pc:sldMk cId="654739962" sldId="374"/>
            <ac:spMk id="18" creationId="{8DBD237E-F475-4EA1-86D2-C66AF554E17C}"/>
          </ac:spMkLst>
        </pc:spChg>
        <pc:spChg chg="add mod">
          <ac:chgData name="Gomes, Victor" userId="6f8ed8e7-f851-4960-97e3-983630c0ab8f" providerId="ADAL" clId="{445E6B8A-9F21-4841-A009-E3E13F95A484}" dt="2025-10-09T19:56:25.452" v="1733" actId="1035"/>
          <ac:spMkLst>
            <pc:docMk/>
            <pc:sldMk cId="654739962" sldId="374"/>
            <ac:spMk id="19" creationId="{8D3AC67B-1880-481C-A7C8-9BFDB3D93913}"/>
          </ac:spMkLst>
        </pc:spChg>
        <pc:spChg chg="add mod">
          <ac:chgData name="Gomes, Victor" userId="6f8ed8e7-f851-4960-97e3-983630c0ab8f" providerId="ADAL" clId="{445E6B8A-9F21-4841-A009-E3E13F95A484}" dt="2025-10-09T19:56:25.452" v="1733" actId="1035"/>
          <ac:spMkLst>
            <pc:docMk/>
            <pc:sldMk cId="654739962" sldId="374"/>
            <ac:spMk id="21" creationId="{8634359B-8928-4596-9D9D-11B6917BAA6E}"/>
          </ac:spMkLst>
        </pc:spChg>
        <pc:graphicFrameChg chg="del">
          <ac:chgData name="Gomes, Victor" userId="6f8ed8e7-f851-4960-97e3-983630c0ab8f" providerId="ADAL" clId="{445E6B8A-9F21-4841-A009-E3E13F95A484}" dt="2025-09-18T22:00:24.454" v="578" actId="478"/>
          <ac:graphicFrameMkLst>
            <pc:docMk/>
            <pc:sldMk cId="654739962" sldId="374"/>
            <ac:graphicFrameMk id="7" creationId="{C9F64937-D8D3-4FE5-8EFB-F658AF981565}"/>
          </ac:graphicFrameMkLst>
        </pc:graphicFrameChg>
        <pc:picChg chg="add del mod">
          <ac:chgData name="Gomes, Victor" userId="6f8ed8e7-f851-4960-97e3-983630c0ab8f" providerId="ADAL" clId="{445E6B8A-9F21-4841-A009-E3E13F95A484}" dt="2025-09-18T22:03:14.460" v="616" actId="478"/>
          <ac:picMkLst>
            <pc:docMk/>
            <pc:sldMk cId="654739962" sldId="374"/>
            <ac:picMk id="3" creationId="{1D3D26C4-501D-4CCA-9B7F-7560895E38BF}"/>
          </ac:picMkLst>
        </pc:picChg>
        <pc:picChg chg="add mod modCrop">
          <ac:chgData name="Gomes, Victor" userId="6f8ed8e7-f851-4960-97e3-983630c0ab8f" providerId="ADAL" clId="{445E6B8A-9F21-4841-A009-E3E13F95A484}" dt="2025-09-18T22:04:48.485" v="629" actId="1076"/>
          <ac:picMkLst>
            <pc:docMk/>
            <pc:sldMk cId="654739962" sldId="374"/>
            <ac:picMk id="5" creationId="{6527F50A-7ACE-4F61-BB49-50492D1153D1}"/>
          </ac:picMkLst>
        </pc:picChg>
        <pc:picChg chg="add mod">
          <ac:chgData name="Gomes, Victor" userId="6f8ed8e7-f851-4960-97e3-983630c0ab8f" providerId="ADAL" clId="{445E6B8A-9F21-4841-A009-E3E13F95A484}" dt="2025-09-18T22:04:48.485" v="629" actId="1076"/>
          <ac:picMkLst>
            <pc:docMk/>
            <pc:sldMk cId="654739962" sldId="374"/>
            <ac:picMk id="5122" creationId="{6975B542-A9DD-4A1B-BFAE-1F6FF497DB33}"/>
          </ac:picMkLst>
        </pc:picChg>
        <pc:picChg chg="add mod">
          <ac:chgData name="Gomes, Victor" userId="6f8ed8e7-f851-4960-97e3-983630c0ab8f" providerId="ADAL" clId="{445E6B8A-9F21-4841-A009-E3E13F95A484}" dt="2025-09-18T22:06:06.486" v="653" actId="1076"/>
          <ac:picMkLst>
            <pc:docMk/>
            <pc:sldMk cId="654739962" sldId="374"/>
            <ac:picMk id="5124" creationId="{EC96F069-5109-4FA3-90DF-0B594E262121}"/>
          </ac:picMkLst>
        </pc:picChg>
        <pc:picChg chg="add mod">
          <ac:chgData name="Gomes, Victor" userId="6f8ed8e7-f851-4960-97e3-983630c0ab8f" providerId="ADAL" clId="{445E6B8A-9F21-4841-A009-E3E13F95A484}" dt="2025-09-18T22:04:48.485" v="629" actId="1076"/>
          <ac:picMkLst>
            <pc:docMk/>
            <pc:sldMk cId="654739962" sldId="374"/>
            <ac:picMk id="5126" creationId="{C91962BB-DDA5-41D6-A46C-CB25D483080F}"/>
          </ac:picMkLst>
        </pc:picChg>
      </pc:sldChg>
      <pc:sldChg chg="delSp modSp add del mod">
        <pc:chgData name="Gomes, Victor" userId="6f8ed8e7-f851-4960-97e3-983630c0ab8f" providerId="ADAL" clId="{445E6B8A-9F21-4841-A009-E3E13F95A484}" dt="2025-09-19T14:32:38.710" v="686" actId="47"/>
        <pc:sldMkLst>
          <pc:docMk/>
          <pc:sldMk cId="4078896977" sldId="375"/>
        </pc:sldMkLst>
        <pc:spChg chg="del">
          <ac:chgData name="Gomes, Victor" userId="6f8ed8e7-f851-4960-97e3-983630c0ab8f" providerId="ADAL" clId="{445E6B8A-9F21-4841-A009-E3E13F95A484}" dt="2025-09-19T14:32:23.420" v="681" actId="478"/>
          <ac:spMkLst>
            <pc:docMk/>
            <pc:sldMk cId="4078896977" sldId="375"/>
            <ac:spMk id="2" creationId="{DA242B92-8964-458D-AD84-1BABD9647463}"/>
          </ac:spMkLst>
        </pc:spChg>
        <pc:spChg chg="del">
          <ac:chgData name="Gomes, Victor" userId="6f8ed8e7-f851-4960-97e3-983630c0ab8f" providerId="ADAL" clId="{445E6B8A-9F21-4841-A009-E3E13F95A484}" dt="2025-09-19T14:32:23.420" v="681" actId="478"/>
          <ac:spMkLst>
            <pc:docMk/>
            <pc:sldMk cId="4078896977" sldId="375"/>
            <ac:spMk id="8" creationId="{D2689A21-9506-4754-A575-CBF1EC4A276A}"/>
          </ac:spMkLst>
        </pc:spChg>
        <pc:spChg chg="del">
          <ac:chgData name="Gomes, Victor" userId="6f8ed8e7-f851-4960-97e3-983630c0ab8f" providerId="ADAL" clId="{445E6B8A-9F21-4841-A009-E3E13F95A484}" dt="2025-09-19T14:32:15.539" v="680" actId="478"/>
          <ac:spMkLst>
            <pc:docMk/>
            <pc:sldMk cId="4078896977" sldId="375"/>
            <ac:spMk id="11" creationId="{32A2BF31-69E8-4F33-B00C-CD94273D20F2}"/>
          </ac:spMkLst>
        </pc:spChg>
        <pc:spChg chg="del">
          <ac:chgData name="Gomes, Victor" userId="6f8ed8e7-f851-4960-97e3-983630c0ab8f" providerId="ADAL" clId="{445E6B8A-9F21-4841-A009-E3E13F95A484}" dt="2025-09-19T14:32:15.539" v="680" actId="478"/>
          <ac:spMkLst>
            <pc:docMk/>
            <pc:sldMk cId="4078896977" sldId="375"/>
            <ac:spMk id="12" creationId="{ED7CD3BE-7F6F-43E2-903B-75A65E4AEBAD}"/>
          </ac:spMkLst>
        </pc:spChg>
        <pc:spChg chg="del">
          <ac:chgData name="Gomes, Victor" userId="6f8ed8e7-f851-4960-97e3-983630c0ab8f" providerId="ADAL" clId="{445E6B8A-9F21-4841-A009-E3E13F95A484}" dt="2025-09-19T14:32:15.539" v="680" actId="478"/>
          <ac:spMkLst>
            <pc:docMk/>
            <pc:sldMk cId="4078896977" sldId="375"/>
            <ac:spMk id="16" creationId="{0EE16EF0-E09F-47C1-8C63-BE6054338631}"/>
          </ac:spMkLst>
        </pc:spChg>
        <pc:spChg chg="del">
          <ac:chgData name="Gomes, Victor" userId="6f8ed8e7-f851-4960-97e3-983630c0ab8f" providerId="ADAL" clId="{445E6B8A-9F21-4841-A009-E3E13F95A484}" dt="2025-09-19T14:32:15.539" v="680" actId="478"/>
          <ac:spMkLst>
            <pc:docMk/>
            <pc:sldMk cId="4078896977" sldId="375"/>
            <ac:spMk id="18" creationId="{8DBD237E-F475-4EA1-86D2-C66AF554E17C}"/>
          </ac:spMkLst>
        </pc:spChg>
        <pc:spChg chg="del">
          <ac:chgData name="Gomes, Victor" userId="6f8ed8e7-f851-4960-97e3-983630c0ab8f" providerId="ADAL" clId="{445E6B8A-9F21-4841-A009-E3E13F95A484}" dt="2025-09-19T14:32:15.539" v="680" actId="478"/>
          <ac:spMkLst>
            <pc:docMk/>
            <pc:sldMk cId="4078896977" sldId="375"/>
            <ac:spMk id="19" creationId="{8D3AC67B-1880-481C-A7C8-9BFDB3D93913}"/>
          </ac:spMkLst>
        </pc:spChg>
        <pc:spChg chg="del">
          <ac:chgData name="Gomes, Victor" userId="6f8ed8e7-f851-4960-97e3-983630c0ab8f" providerId="ADAL" clId="{445E6B8A-9F21-4841-A009-E3E13F95A484}" dt="2025-09-19T14:32:15.539" v="680" actId="478"/>
          <ac:spMkLst>
            <pc:docMk/>
            <pc:sldMk cId="4078896977" sldId="375"/>
            <ac:spMk id="21" creationId="{8634359B-8928-4596-9D9D-11B6917BAA6E}"/>
          </ac:spMkLst>
        </pc:spChg>
        <pc:spChg chg="mod">
          <ac:chgData name="Gomes, Victor" userId="6f8ed8e7-f851-4960-97e3-983630c0ab8f" providerId="ADAL" clId="{445E6B8A-9F21-4841-A009-E3E13F95A484}" dt="2025-09-19T14:32:33.661" v="683" actId="21"/>
          <ac:spMkLst>
            <pc:docMk/>
            <pc:sldMk cId="4078896977" sldId="375"/>
            <ac:spMk id="14338" creationId="{00000000-0000-0000-0000-000000000000}"/>
          </ac:spMkLst>
        </pc:spChg>
        <pc:picChg chg="del">
          <ac:chgData name="Gomes, Victor" userId="6f8ed8e7-f851-4960-97e3-983630c0ab8f" providerId="ADAL" clId="{445E6B8A-9F21-4841-A009-E3E13F95A484}" dt="2025-09-19T14:32:15.539" v="680" actId="478"/>
          <ac:picMkLst>
            <pc:docMk/>
            <pc:sldMk cId="4078896977" sldId="375"/>
            <ac:picMk id="5" creationId="{6527F50A-7ACE-4F61-BB49-50492D1153D1}"/>
          </ac:picMkLst>
        </pc:picChg>
        <pc:picChg chg="del">
          <ac:chgData name="Gomes, Victor" userId="6f8ed8e7-f851-4960-97e3-983630c0ab8f" providerId="ADAL" clId="{445E6B8A-9F21-4841-A009-E3E13F95A484}" dt="2025-09-19T14:32:15.539" v="680" actId="478"/>
          <ac:picMkLst>
            <pc:docMk/>
            <pc:sldMk cId="4078896977" sldId="375"/>
            <ac:picMk id="5122" creationId="{6975B542-A9DD-4A1B-BFAE-1F6FF497DB33}"/>
          </ac:picMkLst>
        </pc:picChg>
        <pc:picChg chg="del">
          <ac:chgData name="Gomes, Victor" userId="6f8ed8e7-f851-4960-97e3-983630c0ab8f" providerId="ADAL" clId="{445E6B8A-9F21-4841-A009-E3E13F95A484}" dt="2025-09-19T14:32:15.539" v="680" actId="478"/>
          <ac:picMkLst>
            <pc:docMk/>
            <pc:sldMk cId="4078896977" sldId="375"/>
            <ac:picMk id="5124" creationId="{EC96F069-5109-4FA3-90DF-0B594E262121}"/>
          </ac:picMkLst>
        </pc:picChg>
        <pc:picChg chg="del">
          <ac:chgData name="Gomes, Victor" userId="6f8ed8e7-f851-4960-97e3-983630c0ab8f" providerId="ADAL" clId="{445E6B8A-9F21-4841-A009-E3E13F95A484}" dt="2025-09-19T14:32:15.539" v="680" actId="478"/>
          <ac:picMkLst>
            <pc:docMk/>
            <pc:sldMk cId="4078896977" sldId="375"/>
            <ac:picMk id="5126" creationId="{C91962BB-DDA5-41D6-A46C-CB25D483080F}"/>
          </ac:picMkLst>
        </pc:picChg>
      </pc:sldChg>
      <pc:sldChg chg="addSp delSp modSp new mod ord">
        <pc:chgData name="Gomes, Victor" userId="6f8ed8e7-f851-4960-97e3-983630c0ab8f" providerId="ADAL" clId="{445E6B8A-9F21-4841-A009-E3E13F95A484}" dt="2025-09-29T19:05:18.646" v="1080" actId="1076"/>
        <pc:sldMkLst>
          <pc:docMk/>
          <pc:sldMk cId="616805394" sldId="376"/>
        </pc:sldMkLst>
        <pc:spChg chg="mod">
          <ac:chgData name="Gomes, Victor" userId="6f8ed8e7-f851-4960-97e3-983630c0ab8f" providerId="ADAL" clId="{445E6B8A-9F21-4841-A009-E3E13F95A484}" dt="2025-09-19T14:32:36.789" v="685"/>
          <ac:spMkLst>
            <pc:docMk/>
            <pc:sldMk cId="616805394" sldId="376"/>
            <ac:spMk id="2" creationId="{6601D910-E096-4C30-9741-E53E91F1AC82}"/>
          </ac:spMkLst>
        </pc:spChg>
        <pc:spChg chg="mod">
          <ac:chgData name="Gomes, Victor" userId="6f8ed8e7-f851-4960-97e3-983630c0ab8f" providerId="ADAL" clId="{445E6B8A-9F21-4841-A009-E3E13F95A484}" dt="2025-09-29T19:04:37.581" v="1076" actId="5793"/>
          <ac:spMkLst>
            <pc:docMk/>
            <pc:sldMk cId="616805394" sldId="376"/>
            <ac:spMk id="3" creationId="{6B31B51B-E6D4-4991-8152-C6C9962DA7AC}"/>
          </ac:spMkLst>
        </pc:spChg>
        <pc:spChg chg="add del">
          <ac:chgData name="Gomes, Victor" userId="6f8ed8e7-f851-4960-97e3-983630c0ab8f" providerId="ADAL" clId="{445E6B8A-9F21-4841-A009-E3E13F95A484}" dt="2025-09-19T14:32:41.637" v="687" actId="478"/>
          <ac:spMkLst>
            <pc:docMk/>
            <pc:sldMk cId="616805394" sldId="376"/>
            <ac:spMk id="5" creationId="{28338E05-8648-4799-BD95-3D6956F1E3A4}"/>
          </ac:spMkLst>
        </pc:spChg>
        <pc:picChg chg="add mod">
          <ac:chgData name="Gomes, Victor" userId="6f8ed8e7-f851-4960-97e3-983630c0ab8f" providerId="ADAL" clId="{445E6B8A-9F21-4841-A009-E3E13F95A484}" dt="2025-09-29T19:05:18.646" v="1080" actId="1076"/>
          <ac:picMkLst>
            <pc:docMk/>
            <pc:sldMk cId="616805394" sldId="376"/>
            <ac:picMk id="5" creationId="{7DA2B221-3C52-49B7-930A-9ED7024BF245}"/>
          </ac:picMkLst>
        </pc:picChg>
        <pc:picChg chg="add mod">
          <ac:chgData name="Gomes, Victor" userId="6f8ed8e7-f851-4960-97e3-983630c0ab8f" providerId="ADAL" clId="{445E6B8A-9F21-4841-A009-E3E13F95A484}" dt="2025-09-19T14:35:38.841" v="735" actId="1076"/>
          <ac:picMkLst>
            <pc:docMk/>
            <pc:sldMk cId="616805394" sldId="376"/>
            <ac:picMk id="7" creationId="{F4DA1B8F-8428-47D8-9395-14D4A63F10C5}"/>
          </ac:picMkLst>
        </pc:picChg>
        <pc:picChg chg="add mod">
          <ac:chgData name="Gomes, Victor" userId="6f8ed8e7-f851-4960-97e3-983630c0ab8f" providerId="ADAL" clId="{445E6B8A-9F21-4841-A009-E3E13F95A484}" dt="2025-09-19T15:14:15.344" v="785" actId="1076"/>
          <ac:picMkLst>
            <pc:docMk/>
            <pc:sldMk cId="616805394" sldId="376"/>
            <ac:picMk id="1026" creationId="{4129839F-5221-4889-8D3B-726B845A6591}"/>
          </ac:picMkLst>
        </pc:picChg>
        <pc:picChg chg="add mod">
          <ac:chgData name="Gomes, Victor" userId="6f8ed8e7-f851-4960-97e3-983630c0ab8f" providerId="ADAL" clId="{445E6B8A-9F21-4841-A009-E3E13F95A484}" dt="2025-09-19T15:14:47.736" v="790" actId="732"/>
          <ac:picMkLst>
            <pc:docMk/>
            <pc:sldMk cId="616805394" sldId="376"/>
            <ac:picMk id="1028" creationId="{0C64FA52-E612-4BB3-B78E-C648AFF0508B}"/>
          </ac:picMkLst>
        </pc:picChg>
      </pc:sldChg>
      <pc:sldChg chg="addSp delSp modSp add mod">
        <pc:chgData name="Gomes, Victor" userId="6f8ed8e7-f851-4960-97e3-983630c0ab8f" providerId="ADAL" clId="{445E6B8A-9F21-4841-A009-E3E13F95A484}" dt="2025-10-16T20:34:41.416" v="2572" actId="20577"/>
        <pc:sldMkLst>
          <pc:docMk/>
          <pc:sldMk cId="777107346" sldId="377"/>
        </pc:sldMkLst>
        <pc:spChg chg="mod">
          <ac:chgData name="Gomes, Victor" userId="6f8ed8e7-f851-4960-97e3-983630c0ab8f" providerId="ADAL" clId="{445E6B8A-9F21-4841-A009-E3E13F95A484}" dt="2025-10-16T19:46:33.724" v="2393" actId="1035"/>
          <ac:spMkLst>
            <pc:docMk/>
            <pc:sldMk cId="777107346" sldId="377"/>
            <ac:spMk id="3" creationId="{A108941E-B498-4DBC-AEE3-3BE3545238D4}"/>
          </ac:spMkLst>
        </pc:spChg>
        <pc:spChg chg="mod">
          <ac:chgData name="Gomes, Victor" userId="6f8ed8e7-f851-4960-97e3-983630c0ab8f" providerId="ADAL" clId="{445E6B8A-9F21-4841-A009-E3E13F95A484}" dt="2025-10-16T19:48:58.010" v="2421" actId="1036"/>
          <ac:spMkLst>
            <pc:docMk/>
            <pc:sldMk cId="777107346" sldId="377"/>
            <ac:spMk id="6" creationId="{E620A92E-03DD-4B5A-BCBD-F0AE4EA83807}"/>
          </ac:spMkLst>
        </pc:spChg>
        <pc:spChg chg="add mod">
          <ac:chgData name="Gomes, Victor" userId="6f8ed8e7-f851-4960-97e3-983630c0ab8f" providerId="ADAL" clId="{445E6B8A-9F21-4841-A009-E3E13F95A484}" dt="2025-10-16T19:56:27.308" v="2568" actId="20577"/>
          <ac:spMkLst>
            <pc:docMk/>
            <pc:sldMk cId="777107346" sldId="377"/>
            <ac:spMk id="9" creationId="{9F95054C-39C2-4807-A3F4-FE415BCDCBE3}"/>
          </ac:spMkLst>
        </pc:spChg>
        <pc:spChg chg="mod">
          <ac:chgData name="Gomes, Victor" userId="6f8ed8e7-f851-4960-97e3-983630c0ab8f" providerId="ADAL" clId="{445E6B8A-9F21-4841-A009-E3E13F95A484}" dt="2025-10-16T19:46:45.254" v="2406" actId="20577"/>
          <ac:spMkLst>
            <pc:docMk/>
            <pc:sldMk cId="777107346" sldId="377"/>
            <ac:spMk id="14338" creationId="{00000000-0000-0000-0000-000000000000}"/>
          </ac:spMkLst>
        </pc:spChg>
        <pc:graphicFrameChg chg="del mod">
          <ac:chgData name="Gomes, Victor" userId="6f8ed8e7-f851-4960-97e3-983630c0ab8f" providerId="ADAL" clId="{445E6B8A-9F21-4841-A009-E3E13F95A484}" dt="2025-10-16T19:44:31.551" v="2313" actId="478"/>
          <ac:graphicFrameMkLst>
            <pc:docMk/>
            <pc:sldMk cId="777107346" sldId="377"/>
            <ac:graphicFrameMk id="2" creationId="{666F5552-CC9B-41DF-BD41-DABD44497599}"/>
          </ac:graphicFrameMkLst>
        </pc:graphicFrameChg>
        <pc:graphicFrameChg chg="add del mod">
          <ac:chgData name="Gomes, Victor" userId="6f8ed8e7-f851-4960-97e3-983630c0ab8f" providerId="ADAL" clId="{445E6B8A-9F21-4841-A009-E3E13F95A484}" dt="2025-10-16T17:33:48.738" v="2201"/>
          <ac:graphicFrameMkLst>
            <pc:docMk/>
            <pc:sldMk cId="777107346" sldId="377"/>
            <ac:graphicFrameMk id="4" creationId="{A461E972-5B1C-4261-A2BD-C24BEEC5595C}"/>
          </ac:graphicFrameMkLst>
        </pc:graphicFrameChg>
        <pc:graphicFrameChg chg="add del mod modGraphic">
          <ac:chgData name="Gomes, Victor" userId="6f8ed8e7-f851-4960-97e3-983630c0ab8f" providerId="ADAL" clId="{445E6B8A-9F21-4841-A009-E3E13F95A484}" dt="2025-10-16T19:44:31.551" v="2313" actId="478"/>
          <ac:graphicFrameMkLst>
            <pc:docMk/>
            <pc:sldMk cId="777107346" sldId="377"/>
            <ac:graphicFrameMk id="5" creationId="{E7A135D0-BD6C-4161-9AFD-BA02D5B7EC10}"/>
          </ac:graphicFrameMkLst>
        </pc:graphicFrameChg>
        <pc:graphicFrameChg chg="add del mod">
          <ac:chgData name="Gomes, Victor" userId="6f8ed8e7-f851-4960-97e3-983630c0ab8f" providerId="ADAL" clId="{445E6B8A-9F21-4841-A009-E3E13F95A484}" dt="2025-10-16T19:44:32.943" v="2315"/>
          <ac:graphicFrameMkLst>
            <pc:docMk/>
            <pc:sldMk cId="777107346" sldId="377"/>
            <ac:graphicFrameMk id="7" creationId="{1E5EDC8F-03FA-45BD-BDD4-5D5A511F9D87}"/>
          </ac:graphicFrameMkLst>
        </pc:graphicFrameChg>
        <pc:graphicFrameChg chg="add mod modGraphic">
          <ac:chgData name="Gomes, Victor" userId="6f8ed8e7-f851-4960-97e3-983630c0ab8f" providerId="ADAL" clId="{445E6B8A-9F21-4841-A009-E3E13F95A484}" dt="2025-10-16T20:34:41.416" v="2572" actId="20577"/>
          <ac:graphicFrameMkLst>
            <pc:docMk/>
            <pc:sldMk cId="777107346" sldId="377"/>
            <ac:graphicFrameMk id="8" creationId="{5C9D9EC1-2646-45FD-8B36-B1A5FEB07A5A}"/>
          </ac:graphicFrameMkLst>
        </pc:graphicFrameChg>
      </pc:sldChg>
      <pc:sldChg chg="addSp delSp modSp add mod">
        <pc:chgData name="Gomes, Victor" userId="6f8ed8e7-f851-4960-97e3-983630c0ab8f" providerId="ADAL" clId="{445E6B8A-9F21-4841-A009-E3E13F95A484}" dt="2025-09-19T16:06:01.461" v="833"/>
        <pc:sldMkLst>
          <pc:docMk/>
          <pc:sldMk cId="1473149719" sldId="378"/>
        </pc:sldMkLst>
        <pc:graphicFrameChg chg="del">
          <ac:chgData name="Gomes, Victor" userId="6f8ed8e7-f851-4960-97e3-983630c0ab8f" providerId="ADAL" clId="{445E6B8A-9F21-4841-A009-E3E13F95A484}" dt="2025-09-19T16:06:00.817" v="832" actId="478"/>
          <ac:graphicFrameMkLst>
            <pc:docMk/>
            <pc:sldMk cId="1473149719" sldId="378"/>
            <ac:graphicFrameMk id="8" creationId="{25052051-56A6-4969-9C98-6A5BAE30952A}"/>
          </ac:graphicFrameMkLst>
        </pc:graphicFrameChg>
        <pc:graphicFrameChg chg="del">
          <ac:chgData name="Gomes, Victor" userId="6f8ed8e7-f851-4960-97e3-983630c0ab8f" providerId="ADAL" clId="{445E6B8A-9F21-4841-A009-E3E13F95A484}" dt="2025-09-19T16:06:00.817" v="832" actId="478"/>
          <ac:graphicFrameMkLst>
            <pc:docMk/>
            <pc:sldMk cId="1473149719" sldId="378"/>
            <ac:graphicFrameMk id="9" creationId="{C05E8491-A87C-4454-8923-262EC1190D0E}"/>
          </ac:graphicFrameMkLst>
        </pc:graphicFrameChg>
        <pc:picChg chg="add mod">
          <ac:chgData name="Gomes, Victor" userId="6f8ed8e7-f851-4960-97e3-983630c0ab8f" providerId="ADAL" clId="{445E6B8A-9F21-4841-A009-E3E13F95A484}" dt="2025-09-19T16:06:01.461" v="833"/>
          <ac:picMkLst>
            <pc:docMk/>
            <pc:sldMk cId="1473149719" sldId="378"/>
            <ac:picMk id="5" creationId="{0B49C9FE-9E5A-4A27-8BD9-03B238ECC146}"/>
          </ac:picMkLst>
        </pc:picChg>
      </pc:sldChg>
      <pc:sldChg chg="addSp delSp modSp add mod modAnim">
        <pc:chgData name="Gomes, Victor" userId="6f8ed8e7-f851-4960-97e3-983630c0ab8f" providerId="ADAL" clId="{445E6B8A-9F21-4841-A009-E3E13F95A484}" dt="2025-10-16T17:48:27.536" v="2294" actId="1076"/>
        <pc:sldMkLst>
          <pc:docMk/>
          <pc:sldMk cId="1228010532" sldId="379"/>
        </pc:sldMkLst>
        <pc:spChg chg="add mod">
          <ac:chgData name="Gomes, Victor" userId="6f8ed8e7-f851-4960-97e3-983630c0ab8f" providerId="ADAL" clId="{445E6B8A-9F21-4841-A009-E3E13F95A484}" dt="2025-10-16T17:48:27.536" v="2294" actId="1076"/>
          <ac:spMkLst>
            <pc:docMk/>
            <pc:sldMk cId="1228010532" sldId="379"/>
            <ac:spMk id="6" creationId="{4BD76875-DAC1-46EB-90B5-CD39334EA2A0}"/>
          </ac:spMkLst>
        </pc:spChg>
        <pc:spChg chg="add mod">
          <ac:chgData name="Gomes, Victor" userId="6f8ed8e7-f851-4960-97e3-983630c0ab8f" providerId="ADAL" clId="{445E6B8A-9F21-4841-A009-E3E13F95A484}" dt="2025-09-19T16:15:21.187" v="935" actId="1076"/>
          <ac:spMkLst>
            <pc:docMk/>
            <pc:sldMk cId="1228010532" sldId="379"/>
            <ac:spMk id="7" creationId="{5310925E-6D64-4838-8F3C-3E4D24CDD7A2}"/>
          </ac:spMkLst>
        </pc:spChg>
        <pc:spChg chg="mod">
          <ac:chgData name="Gomes, Victor" userId="6f8ed8e7-f851-4960-97e3-983630c0ab8f" providerId="ADAL" clId="{445E6B8A-9F21-4841-A009-E3E13F95A484}" dt="2025-10-09T19:58:16.488" v="1768" actId="20577"/>
          <ac:spMkLst>
            <pc:docMk/>
            <pc:sldMk cId="1228010532" sldId="379"/>
            <ac:spMk id="14338" creationId="{00000000-0000-0000-0000-000000000000}"/>
          </ac:spMkLst>
        </pc:spChg>
        <pc:picChg chg="del">
          <ac:chgData name="Gomes, Victor" userId="6f8ed8e7-f851-4960-97e3-983630c0ab8f" providerId="ADAL" clId="{445E6B8A-9F21-4841-A009-E3E13F95A484}" dt="2025-09-19T16:06:36.287" v="840" actId="478"/>
          <ac:picMkLst>
            <pc:docMk/>
            <pc:sldMk cId="1228010532" sldId="379"/>
            <ac:picMk id="5" creationId="{0B49C9FE-9E5A-4A27-8BD9-03B238ECC146}"/>
          </ac:picMkLst>
        </pc:picChg>
        <pc:picChg chg="add del mod">
          <ac:chgData name="Gomes, Victor" userId="6f8ed8e7-f851-4960-97e3-983630c0ab8f" providerId="ADAL" clId="{445E6B8A-9F21-4841-A009-E3E13F95A484}" dt="2025-09-19T16:12:40.010" v="909" actId="478"/>
          <ac:picMkLst>
            <pc:docMk/>
            <pc:sldMk cId="1228010532" sldId="379"/>
            <ac:picMk id="8" creationId="{26B8BF0A-C2F6-44D3-BB9E-862DA58DD431}"/>
          </ac:picMkLst>
        </pc:picChg>
        <pc:picChg chg="add del mod">
          <ac:chgData name="Gomes, Victor" userId="6f8ed8e7-f851-4960-97e3-983630c0ab8f" providerId="ADAL" clId="{445E6B8A-9F21-4841-A009-E3E13F95A484}" dt="2025-09-19T16:12:40.010" v="909" actId="478"/>
          <ac:picMkLst>
            <pc:docMk/>
            <pc:sldMk cId="1228010532" sldId="379"/>
            <ac:picMk id="10" creationId="{B3B3880E-978B-4CDB-9F1E-5DF468E97B69}"/>
          </ac:picMkLst>
        </pc:picChg>
        <pc:picChg chg="add del mod">
          <ac:chgData name="Gomes, Victor" userId="6f8ed8e7-f851-4960-97e3-983630c0ab8f" providerId="ADAL" clId="{445E6B8A-9F21-4841-A009-E3E13F95A484}" dt="2025-09-19T16:12:42.397" v="910" actId="478"/>
          <ac:picMkLst>
            <pc:docMk/>
            <pc:sldMk cId="1228010532" sldId="379"/>
            <ac:picMk id="12" creationId="{18B83C2D-FBD8-42B3-AFD5-2CB64947680A}"/>
          </ac:picMkLst>
        </pc:picChg>
        <pc:picChg chg="add del mod">
          <ac:chgData name="Gomes, Victor" userId="6f8ed8e7-f851-4960-97e3-983630c0ab8f" providerId="ADAL" clId="{445E6B8A-9F21-4841-A009-E3E13F95A484}" dt="2025-09-19T16:12:42.397" v="910" actId="478"/>
          <ac:picMkLst>
            <pc:docMk/>
            <pc:sldMk cId="1228010532" sldId="379"/>
            <ac:picMk id="14" creationId="{ECDCD656-6EA4-4FBB-9814-48DD0B2F3341}"/>
          </ac:picMkLst>
        </pc:picChg>
      </pc:sldChg>
      <pc:sldChg chg="delSp add del mod">
        <pc:chgData name="Gomes, Victor" userId="6f8ed8e7-f851-4960-97e3-983630c0ab8f" providerId="ADAL" clId="{445E6B8A-9F21-4841-A009-E3E13F95A484}" dt="2025-09-19T16:06:17.547" v="836" actId="47"/>
        <pc:sldMkLst>
          <pc:docMk/>
          <pc:sldMk cId="3603191349" sldId="379"/>
        </pc:sldMkLst>
        <pc:graphicFrameChg chg="del">
          <ac:chgData name="Gomes, Victor" userId="6f8ed8e7-f851-4960-97e3-983630c0ab8f" providerId="ADAL" clId="{445E6B8A-9F21-4841-A009-E3E13F95A484}" dt="2025-09-19T16:06:14.827" v="835" actId="478"/>
          <ac:graphicFrameMkLst>
            <pc:docMk/>
            <pc:sldMk cId="3603191349" sldId="379"/>
            <ac:graphicFrameMk id="8" creationId="{25052051-56A6-4969-9C98-6A5BAE30952A}"/>
          </ac:graphicFrameMkLst>
        </pc:graphicFrameChg>
        <pc:graphicFrameChg chg="del">
          <ac:chgData name="Gomes, Victor" userId="6f8ed8e7-f851-4960-97e3-983630c0ab8f" providerId="ADAL" clId="{445E6B8A-9F21-4841-A009-E3E13F95A484}" dt="2025-09-19T16:06:14.827" v="835" actId="478"/>
          <ac:graphicFrameMkLst>
            <pc:docMk/>
            <pc:sldMk cId="3603191349" sldId="379"/>
            <ac:graphicFrameMk id="9" creationId="{C05E8491-A87C-4454-8923-262EC1190D0E}"/>
          </ac:graphicFrameMkLst>
        </pc:graphicFrameChg>
      </pc:sldChg>
      <pc:sldChg chg="addSp modSp new mod ord">
        <pc:chgData name="Gomes, Victor" userId="6f8ed8e7-f851-4960-97e3-983630c0ab8f" providerId="ADAL" clId="{445E6B8A-9F21-4841-A009-E3E13F95A484}" dt="2025-09-19T16:12:57.278" v="913" actId="1076"/>
        <pc:sldMkLst>
          <pc:docMk/>
          <pc:sldMk cId="1294893831" sldId="380"/>
        </pc:sldMkLst>
        <pc:picChg chg="add mod">
          <ac:chgData name="Gomes, Victor" userId="6f8ed8e7-f851-4960-97e3-983630c0ab8f" providerId="ADAL" clId="{445E6B8A-9F21-4841-A009-E3E13F95A484}" dt="2025-09-19T16:12:57.278" v="913" actId="1076"/>
          <ac:picMkLst>
            <pc:docMk/>
            <pc:sldMk cId="1294893831" sldId="380"/>
            <ac:picMk id="3" creationId="{2D63AA5D-A4A7-4E97-A5EF-1D86436EE3AE}"/>
          </ac:picMkLst>
        </pc:picChg>
        <pc:picChg chg="add mod">
          <ac:chgData name="Gomes, Victor" userId="6f8ed8e7-f851-4960-97e3-983630c0ab8f" providerId="ADAL" clId="{445E6B8A-9F21-4841-A009-E3E13F95A484}" dt="2025-09-19T16:12:53.843" v="912" actId="1076"/>
          <ac:picMkLst>
            <pc:docMk/>
            <pc:sldMk cId="1294893831" sldId="380"/>
            <ac:picMk id="5" creationId="{9030BC16-27A7-4363-97D5-D55E5F243C3F}"/>
          </ac:picMkLst>
        </pc:picChg>
      </pc:sldChg>
      <pc:sldChg chg="addSp delSp modSp add del mod">
        <pc:chgData name="Gomes, Victor" userId="6f8ed8e7-f851-4960-97e3-983630c0ab8f" providerId="ADAL" clId="{445E6B8A-9F21-4841-A009-E3E13F95A484}" dt="2025-09-19T16:12:04.917" v="903" actId="47"/>
        <pc:sldMkLst>
          <pc:docMk/>
          <pc:sldMk cId="3442206985" sldId="380"/>
        </pc:sldMkLst>
        <pc:picChg chg="add del mod">
          <ac:chgData name="Gomes, Victor" userId="6f8ed8e7-f851-4960-97e3-983630c0ab8f" providerId="ADAL" clId="{445E6B8A-9F21-4841-A009-E3E13F95A484}" dt="2025-09-19T16:12:03.094" v="902" actId="478"/>
          <ac:picMkLst>
            <pc:docMk/>
            <pc:sldMk cId="3442206985" sldId="380"/>
            <ac:picMk id="3" creationId="{C3F7A8BE-5547-43C4-82F3-5258AC749E7F}"/>
          </ac:picMkLst>
        </pc:picChg>
        <pc:picChg chg="del">
          <ac:chgData name="Gomes, Victor" userId="6f8ed8e7-f851-4960-97e3-983630c0ab8f" providerId="ADAL" clId="{445E6B8A-9F21-4841-A009-E3E13F95A484}" dt="2025-09-19T16:11:25.168" v="899" actId="478"/>
          <ac:picMkLst>
            <pc:docMk/>
            <pc:sldMk cId="3442206985" sldId="380"/>
            <ac:picMk id="8" creationId="{26B8BF0A-C2F6-44D3-BB9E-862DA58DD431}"/>
          </ac:picMkLst>
        </pc:picChg>
        <pc:picChg chg="del">
          <ac:chgData name="Gomes, Victor" userId="6f8ed8e7-f851-4960-97e3-983630c0ab8f" providerId="ADAL" clId="{445E6B8A-9F21-4841-A009-E3E13F95A484}" dt="2025-09-19T16:11:25.168" v="899" actId="478"/>
          <ac:picMkLst>
            <pc:docMk/>
            <pc:sldMk cId="3442206985" sldId="380"/>
            <ac:picMk id="10" creationId="{B3B3880E-978B-4CDB-9F1E-5DF468E97B69}"/>
          </ac:picMkLst>
        </pc:picChg>
      </pc:sldChg>
      <pc:sldChg chg="addSp delSp modSp add mod">
        <pc:chgData name="Gomes, Victor" userId="6f8ed8e7-f851-4960-97e3-983630c0ab8f" providerId="ADAL" clId="{445E6B8A-9F21-4841-A009-E3E13F95A484}" dt="2025-09-19T16:13:10.927" v="916"/>
        <pc:sldMkLst>
          <pc:docMk/>
          <pc:sldMk cId="2148707514" sldId="381"/>
        </pc:sldMkLst>
        <pc:picChg chg="del">
          <ac:chgData name="Gomes, Victor" userId="6f8ed8e7-f851-4960-97e3-983630c0ab8f" providerId="ADAL" clId="{445E6B8A-9F21-4841-A009-E3E13F95A484}" dt="2025-09-19T16:13:05.647" v="915" actId="478"/>
          <ac:picMkLst>
            <pc:docMk/>
            <pc:sldMk cId="2148707514" sldId="381"/>
            <ac:picMk id="3" creationId="{2D63AA5D-A4A7-4E97-A5EF-1D86436EE3AE}"/>
          </ac:picMkLst>
        </pc:picChg>
        <pc:picChg chg="add mod">
          <ac:chgData name="Gomes, Victor" userId="6f8ed8e7-f851-4960-97e3-983630c0ab8f" providerId="ADAL" clId="{445E6B8A-9F21-4841-A009-E3E13F95A484}" dt="2025-09-19T16:13:10.927" v="916"/>
          <ac:picMkLst>
            <pc:docMk/>
            <pc:sldMk cId="2148707514" sldId="381"/>
            <ac:picMk id="4" creationId="{D0DEE3E9-0D5E-4043-A63B-3E9F766DD805}"/>
          </ac:picMkLst>
        </pc:picChg>
        <pc:picChg chg="del">
          <ac:chgData name="Gomes, Victor" userId="6f8ed8e7-f851-4960-97e3-983630c0ab8f" providerId="ADAL" clId="{445E6B8A-9F21-4841-A009-E3E13F95A484}" dt="2025-09-19T16:13:05.647" v="915" actId="478"/>
          <ac:picMkLst>
            <pc:docMk/>
            <pc:sldMk cId="2148707514" sldId="381"/>
            <ac:picMk id="5" creationId="{9030BC16-27A7-4363-97D5-D55E5F243C3F}"/>
          </ac:picMkLst>
        </pc:picChg>
      </pc:sldChg>
      <pc:sldChg chg="add del">
        <pc:chgData name="Gomes, Victor" userId="6f8ed8e7-f851-4960-97e3-983630c0ab8f" providerId="ADAL" clId="{445E6B8A-9F21-4841-A009-E3E13F95A484}" dt="2025-09-19T16:13:46.347" v="918" actId="47"/>
        <pc:sldMkLst>
          <pc:docMk/>
          <pc:sldMk cId="2256331615" sldId="382"/>
        </pc:sldMkLst>
      </pc:sldChg>
      <pc:sldChg chg="addSp delSp modSp add mod">
        <pc:chgData name="Gomes, Victor" userId="6f8ed8e7-f851-4960-97e3-983630c0ab8f" providerId="ADAL" clId="{445E6B8A-9F21-4841-A009-E3E13F95A484}" dt="2025-09-19T16:14:34.209" v="926" actId="1076"/>
        <pc:sldMkLst>
          <pc:docMk/>
          <pc:sldMk cId="3197860983" sldId="382"/>
        </pc:sldMkLst>
        <pc:picChg chg="add mod">
          <ac:chgData name="Gomes, Victor" userId="6f8ed8e7-f851-4960-97e3-983630c0ab8f" providerId="ADAL" clId="{445E6B8A-9F21-4841-A009-E3E13F95A484}" dt="2025-09-19T16:14:34.209" v="926" actId="1076"/>
          <ac:picMkLst>
            <pc:docMk/>
            <pc:sldMk cId="3197860983" sldId="382"/>
            <ac:picMk id="3" creationId="{FA5B2684-1355-4BAB-A35A-6ADF31FAFE02}"/>
          </ac:picMkLst>
        </pc:picChg>
        <pc:picChg chg="del">
          <ac:chgData name="Gomes, Victor" userId="6f8ed8e7-f851-4960-97e3-983630c0ab8f" providerId="ADAL" clId="{445E6B8A-9F21-4841-A009-E3E13F95A484}" dt="2025-09-19T16:13:49.897" v="920" actId="478"/>
          <ac:picMkLst>
            <pc:docMk/>
            <pc:sldMk cId="3197860983" sldId="382"/>
            <ac:picMk id="4" creationId="{D0DEE3E9-0D5E-4043-A63B-3E9F766DD805}"/>
          </ac:picMkLst>
        </pc:picChg>
        <pc:picChg chg="add mod">
          <ac:chgData name="Gomes, Victor" userId="6f8ed8e7-f851-4960-97e3-983630c0ab8f" providerId="ADAL" clId="{445E6B8A-9F21-4841-A009-E3E13F95A484}" dt="2025-09-19T16:14:32.663" v="925" actId="1076"/>
          <ac:picMkLst>
            <pc:docMk/>
            <pc:sldMk cId="3197860983" sldId="382"/>
            <ac:picMk id="6" creationId="{1D426367-A8E0-4BC0-B930-E2BD1CB7B20D}"/>
          </ac:picMkLst>
        </pc:picChg>
      </pc:sldChg>
      <pc:sldChg chg="addSp modSp new del">
        <pc:chgData name="Gomes, Victor" userId="6f8ed8e7-f851-4960-97e3-983630c0ab8f" providerId="ADAL" clId="{445E6B8A-9F21-4841-A009-E3E13F95A484}" dt="2025-10-09T20:04:01.965" v="1811" actId="47"/>
        <pc:sldMkLst>
          <pc:docMk/>
          <pc:sldMk cId="3246076850" sldId="383"/>
        </pc:sldMkLst>
        <pc:picChg chg="add mod">
          <ac:chgData name="Gomes, Victor" userId="6f8ed8e7-f851-4960-97e3-983630c0ab8f" providerId="ADAL" clId="{445E6B8A-9F21-4841-A009-E3E13F95A484}" dt="2025-09-19T16:18:22.793" v="938"/>
          <ac:picMkLst>
            <pc:docMk/>
            <pc:sldMk cId="3246076850" sldId="383"/>
            <ac:picMk id="3" creationId="{374A1F1E-A05D-4E52-BF67-D7477CF8048E}"/>
          </ac:picMkLst>
        </pc:picChg>
      </pc:sldChg>
      <pc:sldChg chg="addSp delSp modSp add mod delAnim modAnim">
        <pc:chgData name="Gomes, Victor" userId="6f8ed8e7-f851-4960-97e3-983630c0ab8f" providerId="ADAL" clId="{445E6B8A-9F21-4841-A009-E3E13F95A484}" dt="2025-11-04T22:31:34.001" v="3376" actId="14100"/>
        <pc:sldMkLst>
          <pc:docMk/>
          <pc:sldMk cId="2343281602" sldId="384"/>
        </pc:sldMkLst>
        <pc:spChg chg="del">
          <ac:chgData name="Gomes, Victor" userId="6f8ed8e7-f851-4960-97e3-983630c0ab8f" providerId="ADAL" clId="{445E6B8A-9F21-4841-A009-E3E13F95A484}" dt="2025-09-29T19:09:02.800" v="1146" actId="478"/>
          <ac:spMkLst>
            <pc:docMk/>
            <pc:sldMk cId="2343281602" sldId="384"/>
            <ac:spMk id="3" creationId="{168B5328-EC81-4F10-B55B-E92F3CDD020B}"/>
          </ac:spMkLst>
        </pc:spChg>
        <pc:spChg chg="del">
          <ac:chgData name="Gomes, Victor" userId="6f8ed8e7-f851-4960-97e3-983630c0ab8f" providerId="ADAL" clId="{445E6B8A-9F21-4841-A009-E3E13F95A484}" dt="2025-09-29T19:09:02.800" v="1146" actId="478"/>
          <ac:spMkLst>
            <pc:docMk/>
            <pc:sldMk cId="2343281602" sldId="384"/>
            <ac:spMk id="4" creationId="{B9D6D1DF-72AA-4B3A-85A0-51243F97F95E}"/>
          </ac:spMkLst>
        </pc:spChg>
        <pc:spChg chg="add mod">
          <ac:chgData name="Gomes, Victor" userId="6f8ed8e7-f851-4960-97e3-983630c0ab8f" providerId="ADAL" clId="{445E6B8A-9F21-4841-A009-E3E13F95A484}" dt="2025-11-04T22:31:23.466" v="3375" actId="20577"/>
          <ac:spMkLst>
            <pc:docMk/>
            <pc:sldMk cId="2343281602" sldId="384"/>
            <ac:spMk id="4" creationId="{C0AC55B3-776F-4C06-91B7-4FB0662693A2}"/>
          </ac:spMkLst>
        </pc:spChg>
        <pc:spChg chg="del">
          <ac:chgData name="Gomes, Victor" userId="6f8ed8e7-f851-4960-97e3-983630c0ab8f" providerId="ADAL" clId="{445E6B8A-9F21-4841-A009-E3E13F95A484}" dt="2025-09-29T19:09:02.800" v="1146" actId="478"/>
          <ac:spMkLst>
            <pc:docMk/>
            <pc:sldMk cId="2343281602" sldId="384"/>
            <ac:spMk id="5" creationId="{36A194E0-6836-4EDE-9EC8-44BED1823227}"/>
          </ac:spMkLst>
        </pc:spChg>
        <pc:spChg chg="add mod">
          <ac:chgData name="Gomes, Victor" userId="6f8ed8e7-f851-4960-97e3-983630c0ab8f" providerId="ADAL" clId="{445E6B8A-9F21-4841-A009-E3E13F95A484}" dt="2025-11-04T22:31:34.001" v="3376" actId="14100"/>
          <ac:spMkLst>
            <pc:docMk/>
            <pc:sldMk cId="2343281602" sldId="384"/>
            <ac:spMk id="5" creationId="{EB63FFC6-1E15-4D50-8ADC-127B41537FE1}"/>
          </ac:spMkLst>
        </pc:spChg>
        <pc:spChg chg="mod">
          <ac:chgData name="Gomes, Victor" userId="6f8ed8e7-f851-4960-97e3-983630c0ab8f" providerId="ADAL" clId="{445E6B8A-9F21-4841-A009-E3E13F95A484}" dt="2025-10-27T17:19:58.522" v="2793" actId="1076"/>
          <ac:spMkLst>
            <pc:docMk/>
            <pc:sldMk cId="2343281602" sldId="384"/>
            <ac:spMk id="6" creationId="{8CCD1ACD-F6D9-4053-837D-E046A2E08086}"/>
          </ac:spMkLst>
        </pc:spChg>
        <pc:spChg chg="del">
          <ac:chgData name="Gomes, Victor" userId="6f8ed8e7-f851-4960-97e3-983630c0ab8f" providerId="ADAL" clId="{445E6B8A-9F21-4841-A009-E3E13F95A484}" dt="2025-09-29T19:09:02.800" v="1146" actId="478"/>
          <ac:spMkLst>
            <pc:docMk/>
            <pc:sldMk cId="2343281602" sldId="384"/>
            <ac:spMk id="7" creationId="{9504A21B-FD77-463C-A398-85E16C631D74}"/>
          </ac:spMkLst>
        </pc:spChg>
        <pc:spChg chg="del">
          <ac:chgData name="Gomes, Victor" userId="6f8ed8e7-f851-4960-97e3-983630c0ab8f" providerId="ADAL" clId="{445E6B8A-9F21-4841-A009-E3E13F95A484}" dt="2025-09-29T19:09:02.800" v="1146" actId="478"/>
          <ac:spMkLst>
            <pc:docMk/>
            <pc:sldMk cId="2343281602" sldId="384"/>
            <ac:spMk id="8" creationId="{63A30B04-9BF7-4234-8B36-CA815CC5AD21}"/>
          </ac:spMkLst>
        </pc:spChg>
        <pc:graphicFrameChg chg="del">
          <ac:chgData name="Gomes, Victor" userId="6f8ed8e7-f851-4960-97e3-983630c0ab8f" providerId="ADAL" clId="{445E6B8A-9F21-4841-A009-E3E13F95A484}" dt="2025-09-29T19:09:02.800" v="1146" actId="478"/>
          <ac:graphicFrameMkLst>
            <pc:docMk/>
            <pc:sldMk cId="2343281602" sldId="384"/>
            <ac:graphicFrameMk id="2" creationId="{B9F77BE2-5234-45F2-BDB6-786FE2234EE0}"/>
          </ac:graphicFrameMkLst>
        </pc:graphicFrameChg>
        <pc:graphicFrameChg chg="add del mod">
          <ac:chgData name="Gomes, Victor" userId="6f8ed8e7-f851-4960-97e3-983630c0ab8f" providerId="ADAL" clId="{445E6B8A-9F21-4841-A009-E3E13F95A484}" dt="2025-09-29T19:09:39.097" v="1148"/>
          <ac:graphicFrameMkLst>
            <pc:docMk/>
            <pc:sldMk cId="2343281602" sldId="384"/>
            <ac:graphicFrameMk id="9" creationId="{7D3C2825-F533-444A-B4E0-407F9502D737}"/>
          </ac:graphicFrameMkLst>
        </pc:graphicFrameChg>
        <pc:graphicFrameChg chg="add mod modGraphic">
          <ac:chgData name="Gomes, Victor" userId="6f8ed8e7-f851-4960-97e3-983630c0ab8f" providerId="ADAL" clId="{445E6B8A-9F21-4841-A009-E3E13F95A484}" dt="2025-11-04T15:00:44.255" v="3296" actId="13926"/>
          <ac:graphicFrameMkLst>
            <pc:docMk/>
            <pc:sldMk cId="2343281602" sldId="384"/>
            <ac:graphicFrameMk id="10" creationId="{C571ED71-73EC-491E-AC83-4F4C373DD3AE}"/>
          </ac:graphicFrameMkLst>
        </pc:graphicFrameChg>
      </pc:sldChg>
      <pc:sldChg chg="modSp new mod modAnim">
        <pc:chgData name="Gomes, Victor" userId="6f8ed8e7-f851-4960-97e3-983630c0ab8f" providerId="ADAL" clId="{445E6B8A-9F21-4841-A009-E3E13F95A484}" dt="2025-11-04T22:18:49.850" v="3372" actId="20577"/>
        <pc:sldMkLst>
          <pc:docMk/>
          <pc:sldMk cId="2787326293" sldId="385"/>
        </pc:sldMkLst>
        <pc:spChg chg="mod">
          <ac:chgData name="Gomes, Victor" userId="6f8ed8e7-f851-4960-97e3-983630c0ab8f" providerId="ADAL" clId="{445E6B8A-9F21-4841-A009-E3E13F95A484}" dt="2025-09-29T19:18:34.183" v="1194" actId="20577"/>
          <ac:spMkLst>
            <pc:docMk/>
            <pc:sldMk cId="2787326293" sldId="385"/>
            <ac:spMk id="2" creationId="{879421DC-8411-4CD9-B164-FC288B354627}"/>
          </ac:spMkLst>
        </pc:spChg>
        <pc:spChg chg="mod">
          <ac:chgData name="Gomes, Victor" userId="6f8ed8e7-f851-4960-97e3-983630c0ab8f" providerId="ADAL" clId="{445E6B8A-9F21-4841-A009-E3E13F95A484}" dt="2025-11-04T22:18:49.850" v="3372" actId="20577"/>
          <ac:spMkLst>
            <pc:docMk/>
            <pc:sldMk cId="2787326293" sldId="385"/>
            <ac:spMk id="3" creationId="{8EB871B4-C36F-4A22-AE43-574C0D6898E3}"/>
          </ac:spMkLst>
        </pc:spChg>
      </pc:sldChg>
      <pc:sldChg chg="new del">
        <pc:chgData name="Gomes, Victor" userId="6f8ed8e7-f851-4960-97e3-983630c0ab8f" providerId="ADAL" clId="{445E6B8A-9F21-4841-A009-E3E13F95A484}" dt="2025-09-29T19:18:27.873" v="1182" actId="680"/>
        <pc:sldMkLst>
          <pc:docMk/>
          <pc:sldMk cId="3702392692" sldId="385"/>
        </pc:sldMkLst>
      </pc:sldChg>
      <pc:sldChg chg="modSp add modAnim">
        <pc:chgData name="Gomes, Victor" userId="6f8ed8e7-f851-4960-97e3-983630c0ab8f" providerId="ADAL" clId="{445E6B8A-9F21-4841-A009-E3E13F95A484}" dt="2025-11-03T21:42:38.536" v="3215" actId="20577"/>
        <pc:sldMkLst>
          <pc:docMk/>
          <pc:sldMk cId="3142779870" sldId="386"/>
        </pc:sldMkLst>
        <pc:spChg chg="mod">
          <ac:chgData name="Gomes, Victor" userId="6f8ed8e7-f851-4960-97e3-983630c0ab8f" providerId="ADAL" clId="{445E6B8A-9F21-4841-A009-E3E13F95A484}" dt="2025-11-03T21:42:38.536" v="3215" actId="20577"/>
          <ac:spMkLst>
            <pc:docMk/>
            <pc:sldMk cId="3142779870" sldId="386"/>
            <ac:spMk id="3" creationId="{8EB871B4-C36F-4A22-AE43-574C0D6898E3}"/>
          </ac:spMkLst>
        </pc:spChg>
      </pc:sldChg>
      <pc:sldChg chg="addSp delSp modSp new del">
        <pc:chgData name="Gomes, Victor" userId="6f8ed8e7-f851-4960-97e3-983630c0ab8f" providerId="ADAL" clId="{445E6B8A-9F21-4841-A009-E3E13F95A484}" dt="2025-10-13T17:21:37.048" v="2185" actId="2696"/>
        <pc:sldMkLst>
          <pc:docMk/>
          <pc:sldMk cId="38868031" sldId="387"/>
        </pc:sldMkLst>
        <pc:graphicFrameChg chg="add del mod">
          <ac:chgData name="Gomes, Victor" userId="6f8ed8e7-f851-4960-97e3-983630c0ab8f" providerId="ADAL" clId="{445E6B8A-9F21-4841-A009-E3E13F95A484}" dt="2025-10-13T17:20:53.237" v="2179"/>
          <ac:graphicFrameMkLst>
            <pc:docMk/>
            <pc:sldMk cId="38868031" sldId="387"/>
            <ac:graphicFrameMk id="2" creationId="{BA1CE7B0-FC83-4507-B30F-31B45DDA9B32}"/>
          </ac:graphicFrameMkLst>
        </pc:graphicFrameChg>
      </pc:sldChg>
      <pc:sldChg chg="addSp delSp modSp add mod">
        <pc:chgData name="Gomes, Victor" userId="6f8ed8e7-f851-4960-97e3-983630c0ab8f" providerId="ADAL" clId="{445E6B8A-9F21-4841-A009-E3E13F95A484}" dt="2025-10-16T17:47:13.922" v="2278" actId="14100"/>
        <pc:sldMkLst>
          <pc:docMk/>
          <pc:sldMk cId="3452139479" sldId="387"/>
        </pc:sldMkLst>
        <pc:spChg chg="mod">
          <ac:chgData name="Gomes, Victor" userId="6f8ed8e7-f851-4960-97e3-983630c0ab8f" providerId="ADAL" clId="{445E6B8A-9F21-4841-A009-E3E13F95A484}" dt="2025-10-16T17:36:42.039" v="2254" actId="20577"/>
          <ac:spMkLst>
            <pc:docMk/>
            <pc:sldMk cId="3452139479" sldId="387"/>
            <ac:spMk id="14338" creationId="{00000000-0000-0000-0000-000000000000}"/>
          </ac:spMkLst>
        </pc:spChg>
        <pc:graphicFrameChg chg="add mod">
          <ac:chgData name="Gomes, Victor" userId="6f8ed8e7-f851-4960-97e3-983630c0ab8f" providerId="ADAL" clId="{445E6B8A-9F21-4841-A009-E3E13F95A484}" dt="2025-10-16T17:47:07.738" v="2276" actId="14100"/>
          <ac:graphicFrameMkLst>
            <pc:docMk/>
            <pc:sldMk cId="3452139479" sldId="387"/>
            <ac:graphicFrameMk id="5" creationId="{0539CA16-669B-4A78-9F21-8F083A2F62FE}"/>
          </ac:graphicFrameMkLst>
        </pc:graphicFrameChg>
        <pc:graphicFrameChg chg="add mod">
          <ac:chgData name="Gomes, Victor" userId="6f8ed8e7-f851-4960-97e3-983630c0ab8f" providerId="ADAL" clId="{445E6B8A-9F21-4841-A009-E3E13F95A484}" dt="2025-10-16T17:47:13.922" v="2278" actId="14100"/>
          <ac:graphicFrameMkLst>
            <pc:docMk/>
            <pc:sldMk cId="3452139479" sldId="387"/>
            <ac:graphicFrameMk id="6" creationId="{0BE4FF51-B871-4A6E-A3A3-A17B8317FCCF}"/>
          </ac:graphicFrameMkLst>
        </pc:graphicFrameChg>
        <pc:graphicFrameChg chg="del">
          <ac:chgData name="Gomes, Victor" userId="6f8ed8e7-f851-4960-97e3-983630c0ab8f" providerId="ADAL" clId="{445E6B8A-9F21-4841-A009-E3E13F95A484}" dt="2025-10-16T17:36:51.284" v="2267" actId="478"/>
          <ac:graphicFrameMkLst>
            <pc:docMk/>
            <pc:sldMk cId="3452139479" sldId="387"/>
            <ac:graphicFrameMk id="8" creationId="{25052051-56A6-4969-9C98-6A5BAE30952A}"/>
          </ac:graphicFrameMkLst>
        </pc:graphicFrameChg>
        <pc:graphicFrameChg chg="del">
          <ac:chgData name="Gomes, Victor" userId="6f8ed8e7-f851-4960-97e3-983630c0ab8f" providerId="ADAL" clId="{445E6B8A-9F21-4841-A009-E3E13F95A484}" dt="2025-10-16T17:36:51.872" v="2268" actId="478"/>
          <ac:graphicFrameMkLst>
            <pc:docMk/>
            <pc:sldMk cId="3452139479" sldId="387"/>
            <ac:graphicFrameMk id="9" creationId="{C05E8491-A87C-4454-8923-262EC1190D0E}"/>
          </ac:graphicFrameMkLst>
        </pc:graphicFrameChg>
      </pc:sldChg>
      <pc:sldChg chg="addSp delSp modSp new del mod">
        <pc:chgData name="Gomes, Victor" userId="6f8ed8e7-f851-4960-97e3-983630c0ab8f" providerId="ADAL" clId="{445E6B8A-9F21-4841-A009-E3E13F95A484}" dt="2025-10-27T17:11:39.718" v="2764" actId="47"/>
        <pc:sldMkLst>
          <pc:docMk/>
          <pc:sldMk cId="2196505640" sldId="388"/>
        </pc:sldMkLst>
        <pc:spChg chg="mod">
          <ac:chgData name="Gomes, Victor" userId="6f8ed8e7-f851-4960-97e3-983630c0ab8f" providerId="ADAL" clId="{445E6B8A-9F21-4841-A009-E3E13F95A484}" dt="2025-10-16T22:00:49.952" v="2658" actId="20577"/>
          <ac:spMkLst>
            <pc:docMk/>
            <pc:sldMk cId="2196505640" sldId="388"/>
            <ac:spMk id="2" creationId="{E448AC33-5DD0-43B5-9E86-2DC8748BA87C}"/>
          </ac:spMkLst>
        </pc:spChg>
        <pc:spChg chg="del mod">
          <ac:chgData name="Gomes, Victor" userId="6f8ed8e7-f851-4960-97e3-983630c0ab8f" providerId="ADAL" clId="{445E6B8A-9F21-4841-A009-E3E13F95A484}" dt="2025-10-16T21:55:26.313" v="2615" actId="478"/>
          <ac:spMkLst>
            <pc:docMk/>
            <pc:sldMk cId="2196505640" sldId="388"/>
            <ac:spMk id="3" creationId="{66C87C3E-C458-40E2-9E36-33C96F7DDCFE}"/>
          </ac:spMkLst>
        </pc:spChg>
        <pc:spChg chg="del">
          <ac:chgData name="Gomes, Victor" userId="6f8ed8e7-f851-4960-97e3-983630c0ab8f" providerId="ADAL" clId="{445E6B8A-9F21-4841-A009-E3E13F95A484}" dt="2025-10-16T20:56:36.498" v="2582" actId="478"/>
          <ac:spMkLst>
            <pc:docMk/>
            <pc:sldMk cId="2196505640" sldId="388"/>
            <ac:spMk id="4" creationId="{6D0F8944-AC4E-4877-B984-0B59B5BDAE75}"/>
          </ac:spMkLst>
        </pc:spChg>
        <pc:spChg chg="add del mod">
          <ac:chgData name="Gomes, Victor" userId="6f8ed8e7-f851-4960-97e3-983630c0ab8f" providerId="ADAL" clId="{445E6B8A-9F21-4841-A009-E3E13F95A484}" dt="2025-10-16T21:55:32.948" v="2616" actId="478"/>
          <ac:spMkLst>
            <pc:docMk/>
            <pc:sldMk cId="2196505640" sldId="388"/>
            <ac:spMk id="4" creationId="{D3ECDC13-D446-4366-8CDA-F9683CF8CE63}"/>
          </ac:spMkLst>
        </pc:spChg>
        <pc:graphicFrameChg chg="add del mod">
          <ac:chgData name="Gomes, Victor" userId="6f8ed8e7-f851-4960-97e3-983630c0ab8f" providerId="ADAL" clId="{445E6B8A-9F21-4841-A009-E3E13F95A484}" dt="2025-10-27T17:02:34.242" v="2685"/>
          <ac:graphicFrameMkLst>
            <pc:docMk/>
            <pc:sldMk cId="2196505640" sldId="388"/>
            <ac:graphicFrameMk id="3" creationId="{63775AB8-54E4-4CB3-892D-FECEB9FDF5B9}"/>
          </ac:graphicFrameMkLst>
        </pc:graphicFrameChg>
        <pc:graphicFrameChg chg="add del mod modGraphic">
          <ac:chgData name="Gomes, Victor" userId="6f8ed8e7-f851-4960-97e3-983630c0ab8f" providerId="ADAL" clId="{445E6B8A-9F21-4841-A009-E3E13F95A484}" dt="2025-10-27T17:02:59.924" v="2705"/>
          <ac:graphicFrameMkLst>
            <pc:docMk/>
            <pc:sldMk cId="2196505640" sldId="388"/>
            <ac:graphicFrameMk id="4" creationId="{35C2E230-E734-4899-9E75-FAF7D8CBC018}"/>
          </ac:graphicFrameMkLst>
        </pc:graphicFrameChg>
        <pc:graphicFrameChg chg="add del mod modGraphic">
          <ac:chgData name="Gomes, Victor" userId="6f8ed8e7-f851-4960-97e3-983630c0ab8f" providerId="ADAL" clId="{445E6B8A-9F21-4841-A009-E3E13F95A484}" dt="2025-10-27T17:04:07.187" v="2733" actId="21"/>
          <ac:graphicFrameMkLst>
            <pc:docMk/>
            <pc:sldMk cId="2196505640" sldId="388"/>
            <ac:graphicFrameMk id="5" creationId="{B27AEE74-7594-4655-8E29-F920DECD45F8}"/>
          </ac:graphicFrameMkLst>
        </pc:graphicFrameChg>
        <pc:graphicFrameChg chg="add del mod modGraphic">
          <ac:chgData name="Gomes, Victor" userId="6f8ed8e7-f851-4960-97e3-983630c0ab8f" providerId="ADAL" clId="{445E6B8A-9F21-4841-A009-E3E13F95A484}" dt="2025-10-16T21:57:13.803" v="2623" actId="478"/>
          <ac:graphicFrameMkLst>
            <pc:docMk/>
            <pc:sldMk cId="2196505640" sldId="388"/>
            <ac:graphicFrameMk id="5" creationId="{F8D8A082-9E6B-4862-AC2B-4E8DCCC95AC2}"/>
          </ac:graphicFrameMkLst>
        </pc:graphicFrameChg>
        <pc:graphicFrameChg chg="add del mod">
          <ac:chgData name="Gomes, Victor" userId="6f8ed8e7-f851-4960-97e3-983630c0ab8f" providerId="ADAL" clId="{445E6B8A-9F21-4841-A009-E3E13F95A484}" dt="2025-10-16T21:57:23.742" v="2625"/>
          <ac:graphicFrameMkLst>
            <pc:docMk/>
            <pc:sldMk cId="2196505640" sldId="388"/>
            <ac:graphicFrameMk id="6" creationId="{30629B4A-FB5D-4DA7-BB7F-28AEA4F8F715}"/>
          </ac:graphicFrameMkLst>
        </pc:graphicFrameChg>
        <pc:graphicFrameChg chg="add del mod">
          <ac:chgData name="Gomes, Victor" userId="6f8ed8e7-f851-4960-97e3-983630c0ab8f" providerId="ADAL" clId="{445E6B8A-9F21-4841-A009-E3E13F95A484}" dt="2025-10-16T21:57:28.152" v="2627"/>
          <ac:graphicFrameMkLst>
            <pc:docMk/>
            <pc:sldMk cId="2196505640" sldId="388"/>
            <ac:graphicFrameMk id="7" creationId="{E20E046E-E5B6-433B-955D-D42D429FED35}"/>
          </ac:graphicFrameMkLst>
        </pc:graphicFrameChg>
        <pc:graphicFrameChg chg="add del mod modGraphic">
          <ac:chgData name="Gomes, Victor" userId="6f8ed8e7-f851-4960-97e3-983630c0ab8f" providerId="ADAL" clId="{445E6B8A-9F21-4841-A009-E3E13F95A484}" dt="2025-10-27T17:05:05.934" v="2740"/>
          <ac:graphicFrameMkLst>
            <pc:docMk/>
            <pc:sldMk cId="2196505640" sldId="388"/>
            <ac:graphicFrameMk id="8" creationId="{C5CFE549-B3BA-4830-819E-C5262DAF2E71}"/>
          </ac:graphicFrameMkLst>
        </pc:graphicFrameChg>
      </pc:sldChg>
      <pc:sldChg chg="addSp delSp modSp add mod">
        <pc:chgData name="Gomes, Victor" userId="6f8ed8e7-f851-4960-97e3-983630c0ab8f" providerId="ADAL" clId="{445E6B8A-9F21-4841-A009-E3E13F95A484}" dt="2025-10-17T13:26:44.967" v="2670" actId="1076"/>
        <pc:sldMkLst>
          <pc:docMk/>
          <pc:sldMk cId="1242434622" sldId="389"/>
        </pc:sldMkLst>
        <pc:picChg chg="del">
          <ac:chgData name="Gomes, Victor" userId="6f8ed8e7-f851-4960-97e3-983630c0ab8f" providerId="ADAL" clId="{445E6B8A-9F21-4841-A009-E3E13F95A484}" dt="2025-10-17T13:26:23.811" v="2666" actId="478"/>
          <ac:picMkLst>
            <pc:docMk/>
            <pc:sldMk cId="1242434622" sldId="389"/>
            <ac:picMk id="2" creationId="{24369074-6D6A-41DF-BC2E-F6FC54D604B1}"/>
          </ac:picMkLst>
        </pc:picChg>
        <pc:picChg chg="add mod">
          <ac:chgData name="Gomes, Victor" userId="6f8ed8e7-f851-4960-97e3-983630c0ab8f" providerId="ADAL" clId="{445E6B8A-9F21-4841-A009-E3E13F95A484}" dt="2025-10-17T13:26:44.967" v="2670" actId="1076"/>
          <ac:picMkLst>
            <pc:docMk/>
            <pc:sldMk cId="1242434622" sldId="389"/>
            <ac:picMk id="4" creationId="{608CFA19-F2CD-42BE-A643-A6C18F2DC4E8}"/>
          </ac:picMkLst>
        </pc:picChg>
      </pc:sldChg>
      <pc:sldChg chg="addSp delSp modSp add mod setBg modAnim">
        <pc:chgData name="Gomes, Victor" userId="6f8ed8e7-f851-4960-97e3-983630c0ab8f" providerId="ADAL" clId="{445E6B8A-9F21-4841-A009-E3E13F95A484}" dt="2025-11-03T21:33:12.956" v="2986"/>
        <pc:sldMkLst>
          <pc:docMk/>
          <pc:sldMk cId="688721580" sldId="390"/>
        </pc:sldMkLst>
        <pc:spChg chg="mod">
          <ac:chgData name="Gomes, Victor" userId="6f8ed8e7-f851-4960-97e3-983630c0ab8f" providerId="ADAL" clId="{445E6B8A-9F21-4841-A009-E3E13F95A484}" dt="2025-10-27T17:17:23.918" v="2789" actId="20577"/>
          <ac:spMkLst>
            <pc:docMk/>
            <pc:sldMk cId="688721580" sldId="390"/>
            <ac:spMk id="2" creationId="{E448AC33-5DD0-43B5-9E86-2DC8748BA87C}"/>
          </ac:spMkLst>
        </pc:spChg>
        <pc:spChg chg="add mod">
          <ac:chgData name="Gomes, Victor" userId="6f8ed8e7-f851-4960-97e3-983630c0ab8f" providerId="ADAL" clId="{445E6B8A-9F21-4841-A009-E3E13F95A484}" dt="2025-11-03T21:31:49.564" v="2985" actId="1582"/>
          <ac:spMkLst>
            <pc:docMk/>
            <pc:sldMk cId="688721580" sldId="390"/>
            <ac:spMk id="3" creationId="{6EB2DA6E-AE9C-4669-8729-882ACBE135BA}"/>
          </ac:spMkLst>
        </pc:spChg>
        <pc:spChg chg="add mod">
          <ac:chgData name="Gomes, Victor" userId="6f8ed8e7-f851-4960-97e3-983630c0ab8f" providerId="ADAL" clId="{445E6B8A-9F21-4841-A009-E3E13F95A484}" dt="2025-11-03T21:31:42.811" v="2984" actId="1582"/>
          <ac:spMkLst>
            <pc:docMk/>
            <pc:sldMk cId="688721580" sldId="390"/>
            <ac:spMk id="5" creationId="{49018604-1DBC-4429-8697-9EFC416456FA}"/>
          </ac:spMkLst>
        </pc:spChg>
        <pc:graphicFrameChg chg="add del mod modGraphic">
          <ac:chgData name="Gomes, Victor" userId="6f8ed8e7-f851-4960-97e3-983630c0ab8f" providerId="ADAL" clId="{445E6B8A-9F21-4841-A009-E3E13F95A484}" dt="2025-10-30T19:08:31.850" v="2901"/>
          <ac:graphicFrameMkLst>
            <pc:docMk/>
            <pc:sldMk cId="688721580" sldId="390"/>
            <ac:graphicFrameMk id="3" creationId="{D22AFBEB-A01C-4C7A-B417-C9AC1388792B}"/>
          </ac:graphicFrameMkLst>
        </pc:graphicFrameChg>
        <pc:graphicFrameChg chg="add del mod modGraphic">
          <ac:chgData name="Gomes, Victor" userId="6f8ed8e7-f851-4960-97e3-983630c0ab8f" providerId="ADAL" clId="{445E6B8A-9F21-4841-A009-E3E13F95A484}" dt="2025-10-30T19:08:32.428" v="2902" actId="478"/>
          <ac:graphicFrameMkLst>
            <pc:docMk/>
            <pc:sldMk cId="688721580" sldId="390"/>
            <ac:graphicFrameMk id="4" creationId="{A283C63F-9FD4-4E30-8F34-3EBF1B4DD11C}"/>
          </ac:graphicFrameMkLst>
        </pc:graphicFrameChg>
        <pc:graphicFrameChg chg="del">
          <ac:chgData name="Gomes, Victor" userId="6f8ed8e7-f851-4960-97e3-983630c0ab8f" providerId="ADAL" clId="{445E6B8A-9F21-4841-A009-E3E13F95A484}" dt="2025-10-27T17:04:11.911" v="2735" actId="478"/>
          <ac:graphicFrameMkLst>
            <pc:docMk/>
            <pc:sldMk cId="688721580" sldId="390"/>
            <ac:graphicFrameMk id="8" creationId="{C5CFE549-B3BA-4830-819E-C5262DAF2E71}"/>
          </ac:graphicFrameMkLst>
        </pc:graphicFrameChg>
      </pc:sldChg>
      <pc:sldChg chg="addSp delSp modSp add mod modAnim">
        <pc:chgData name="Gomes, Victor" userId="6f8ed8e7-f851-4960-97e3-983630c0ab8f" providerId="ADAL" clId="{445E6B8A-9F21-4841-A009-E3E13F95A484}" dt="2025-11-03T21:38:16.921" v="2989"/>
        <pc:sldMkLst>
          <pc:docMk/>
          <pc:sldMk cId="2200488456" sldId="391"/>
        </pc:sldMkLst>
        <pc:spChg chg="mod">
          <ac:chgData name="Gomes, Victor" userId="6f8ed8e7-f851-4960-97e3-983630c0ab8f" providerId="ADAL" clId="{445E6B8A-9F21-4841-A009-E3E13F95A484}" dt="2025-10-30T19:16:42.169" v="2907" actId="20577"/>
          <ac:spMkLst>
            <pc:docMk/>
            <pc:sldMk cId="2200488456" sldId="391"/>
            <ac:spMk id="2" creationId="{E448AC33-5DD0-43B5-9E86-2DC8748BA87C}"/>
          </ac:spMkLst>
        </pc:spChg>
        <pc:spChg chg="add mod">
          <ac:chgData name="Gomes, Victor" userId="6f8ed8e7-f851-4960-97e3-983630c0ab8f" providerId="ADAL" clId="{445E6B8A-9F21-4841-A009-E3E13F95A484}" dt="2025-11-03T21:34:43.553" v="2988" actId="14100"/>
          <ac:spMkLst>
            <pc:docMk/>
            <pc:sldMk cId="2200488456" sldId="391"/>
            <ac:spMk id="4" creationId="{5598039F-3A52-4ECB-AB78-1D3A93046FE8}"/>
          </ac:spMkLst>
        </pc:spChg>
        <pc:graphicFrameChg chg="add mod modGraphic">
          <ac:chgData name="Gomes, Victor" userId="6f8ed8e7-f851-4960-97e3-983630c0ab8f" providerId="ADAL" clId="{445E6B8A-9F21-4841-A009-E3E13F95A484}" dt="2025-10-30T19:07:59.613" v="2886" actId="108"/>
          <ac:graphicFrameMkLst>
            <pc:docMk/>
            <pc:sldMk cId="2200488456" sldId="391"/>
            <ac:graphicFrameMk id="3" creationId="{9D0158FF-D95B-4F52-A003-D2B6A6C5B5DC}"/>
          </ac:graphicFrameMkLst>
        </pc:graphicFrameChg>
        <pc:graphicFrameChg chg="del">
          <ac:chgData name="Gomes, Victor" userId="6f8ed8e7-f851-4960-97e3-983630c0ab8f" providerId="ADAL" clId="{445E6B8A-9F21-4841-A009-E3E13F95A484}" dt="2025-10-27T17:26:05.226" v="2796" actId="478"/>
          <ac:graphicFrameMkLst>
            <pc:docMk/>
            <pc:sldMk cId="2200488456" sldId="391"/>
            <ac:graphicFrameMk id="4" creationId="{A283C63F-9FD4-4E30-8F34-3EBF1B4DD11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Victor\OneDrive%20-%20North%20Dakota%20University%20System\NDSU%20-%20Ext%20Specialist\Research%20work\FY_2026\Canola%20-%20Boron\Weather%20Data.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Victor\OneDrive%20-%20North%20Dakota%20University%20System\NDSU%20-%20Ext%20Specialist\Research%20work\FY_2026\Canola%20-%20Boron\Weather%20Data.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ictor\OneDrive%20-%20North%20Dakota%20University%20System\NDSU%20-%20Ext%20Specialist\Research%20work\FY_2026\Canola%20-%20Boron\Data%20Minot\Weather%20data%20Minot.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ictor\OneDrive%20-%20North%20Dakota%20University%20System\NDSU%20-%20Ext%20Specialist\Research%20work\FY_2026\Canola%20-%20Boron\Data%20Minot\Weather%20data%20Minot.csv"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Min, Max and Avg Temperature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'Weather Data'!$I$4</c:f>
              <c:strCache>
                <c:ptCount val="1"/>
                <c:pt idx="0">
                  <c:v>Max Temp</c:v>
                </c:pt>
              </c:strCache>
            </c:strRef>
          </c:tx>
          <c:spPr>
            <a:ln w="28575" cap="rnd">
              <a:solidFill>
                <a:schemeClr val="accent1"/>
              </a:solidFill>
              <a:round/>
            </a:ln>
            <a:effectLst/>
          </c:spPr>
          <c:marker>
            <c:symbol val="none"/>
          </c:marker>
          <c:cat>
            <c:numRef>
              <c:f>'Weather Data'!$H$6:$H$123</c:f>
              <c:numCache>
                <c:formatCode>d\-mmm</c:formatCode>
                <c:ptCount val="118"/>
                <c:pt idx="0">
                  <c:v>45776</c:v>
                </c:pt>
                <c:pt idx="1">
                  <c:v>45777</c:v>
                </c:pt>
                <c:pt idx="2">
                  <c:v>45778</c:v>
                </c:pt>
                <c:pt idx="3">
                  <c:v>45779</c:v>
                </c:pt>
                <c:pt idx="4">
                  <c:v>45780</c:v>
                </c:pt>
                <c:pt idx="5">
                  <c:v>45781</c:v>
                </c:pt>
                <c:pt idx="6">
                  <c:v>45782</c:v>
                </c:pt>
                <c:pt idx="7">
                  <c:v>45783</c:v>
                </c:pt>
                <c:pt idx="8">
                  <c:v>45784</c:v>
                </c:pt>
                <c:pt idx="9">
                  <c:v>45785</c:v>
                </c:pt>
                <c:pt idx="10">
                  <c:v>45786</c:v>
                </c:pt>
                <c:pt idx="11">
                  <c:v>45787</c:v>
                </c:pt>
                <c:pt idx="12">
                  <c:v>45788</c:v>
                </c:pt>
                <c:pt idx="13">
                  <c:v>45789</c:v>
                </c:pt>
                <c:pt idx="14">
                  <c:v>45790</c:v>
                </c:pt>
                <c:pt idx="15">
                  <c:v>45791</c:v>
                </c:pt>
                <c:pt idx="16">
                  <c:v>45792</c:v>
                </c:pt>
                <c:pt idx="17">
                  <c:v>45793</c:v>
                </c:pt>
                <c:pt idx="18">
                  <c:v>45794</c:v>
                </c:pt>
                <c:pt idx="19">
                  <c:v>45795</c:v>
                </c:pt>
                <c:pt idx="20">
                  <c:v>45796</c:v>
                </c:pt>
                <c:pt idx="21">
                  <c:v>45797</c:v>
                </c:pt>
                <c:pt idx="22">
                  <c:v>45798</c:v>
                </c:pt>
                <c:pt idx="23">
                  <c:v>45799</c:v>
                </c:pt>
                <c:pt idx="24">
                  <c:v>45800</c:v>
                </c:pt>
                <c:pt idx="25">
                  <c:v>45801</c:v>
                </c:pt>
                <c:pt idx="26">
                  <c:v>45802</c:v>
                </c:pt>
                <c:pt idx="27">
                  <c:v>45803</c:v>
                </c:pt>
                <c:pt idx="28">
                  <c:v>45804</c:v>
                </c:pt>
                <c:pt idx="29">
                  <c:v>45805</c:v>
                </c:pt>
                <c:pt idx="30">
                  <c:v>45806</c:v>
                </c:pt>
                <c:pt idx="31">
                  <c:v>45807</c:v>
                </c:pt>
                <c:pt idx="32">
                  <c:v>45808</c:v>
                </c:pt>
                <c:pt idx="33">
                  <c:v>45809</c:v>
                </c:pt>
                <c:pt idx="34">
                  <c:v>45810</c:v>
                </c:pt>
                <c:pt idx="35">
                  <c:v>45811</c:v>
                </c:pt>
                <c:pt idx="36">
                  <c:v>45812</c:v>
                </c:pt>
                <c:pt idx="37">
                  <c:v>45813</c:v>
                </c:pt>
                <c:pt idx="38">
                  <c:v>45814</c:v>
                </c:pt>
                <c:pt idx="39">
                  <c:v>45815</c:v>
                </c:pt>
                <c:pt idx="40">
                  <c:v>45816</c:v>
                </c:pt>
                <c:pt idx="41">
                  <c:v>45817</c:v>
                </c:pt>
                <c:pt idx="42">
                  <c:v>45818</c:v>
                </c:pt>
                <c:pt idx="43">
                  <c:v>45819</c:v>
                </c:pt>
                <c:pt idx="44">
                  <c:v>45820</c:v>
                </c:pt>
                <c:pt idx="45">
                  <c:v>45821</c:v>
                </c:pt>
                <c:pt idx="46">
                  <c:v>45822</c:v>
                </c:pt>
                <c:pt idx="47">
                  <c:v>45823</c:v>
                </c:pt>
                <c:pt idx="48">
                  <c:v>45824</c:v>
                </c:pt>
                <c:pt idx="49">
                  <c:v>45825</c:v>
                </c:pt>
                <c:pt idx="50">
                  <c:v>45826</c:v>
                </c:pt>
                <c:pt idx="51">
                  <c:v>45827</c:v>
                </c:pt>
                <c:pt idx="52">
                  <c:v>45828</c:v>
                </c:pt>
                <c:pt idx="53">
                  <c:v>45829</c:v>
                </c:pt>
                <c:pt idx="54">
                  <c:v>45830</c:v>
                </c:pt>
                <c:pt idx="55">
                  <c:v>45831</c:v>
                </c:pt>
                <c:pt idx="56">
                  <c:v>45832</c:v>
                </c:pt>
                <c:pt idx="57">
                  <c:v>45833</c:v>
                </c:pt>
                <c:pt idx="58">
                  <c:v>45834</c:v>
                </c:pt>
                <c:pt idx="59">
                  <c:v>45835</c:v>
                </c:pt>
                <c:pt idx="60">
                  <c:v>45836</c:v>
                </c:pt>
                <c:pt idx="61">
                  <c:v>45837</c:v>
                </c:pt>
                <c:pt idx="62">
                  <c:v>45838</c:v>
                </c:pt>
                <c:pt idx="63">
                  <c:v>45839</c:v>
                </c:pt>
                <c:pt idx="64">
                  <c:v>45840</c:v>
                </c:pt>
                <c:pt idx="65">
                  <c:v>45841</c:v>
                </c:pt>
                <c:pt idx="66">
                  <c:v>45842</c:v>
                </c:pt>
                <c:pt idx="67">
                  <c:v>45843</c:v>
                </c:pt>
                <c:pt idx="68">
                  <c:v>45844</c:v>
                </c:pt>
                <c:pt idx="69">
                  <c:v>45845</c:v>
                </c:pt>
                <c:pt idx="70">
                  <c:v>45846</c:v>
                </c:pt>
                <c:pt idx="71">
                  <c:v>45847</c:v>
                </c:pt>
                <c:pt idx="72">
                  <c:v>45848</c:v>
                </c:pt>
                <c:pt idx="73">
                  <c:v>45849</c:v>
                </c:pt>
                <c:pt idx="74">
                  <c:v>45850</c:v>
                </c:pt>
                <c:pt idx="75">
                  <c:v>45851</c:v>
                </c:pt>
                <c:pt idx="76">
                  <c:v>45852</c:v>
                </c:pt>
                <c:pt idx="77">
                  <c:v>45853</c:v>
                </c:pt>
                <c:pt idx="78">
                  <c:v>45854</c:v>
                </c:pt>
                <c:pt idx="79">
                  <c:v>45855</c:v>
                </c:pt>
                <c:pt idx="80">
                  <c:v>45856</c:v>
                </c:pt>
                <c:pt idx="81">
                  <c:v>45857</c:v>
                </c:pt>
                <c:pt idx="82">
                  <c:v>45858</c:v>
                </c:pt>
                <c:pt idx="83">
                  <c:v>45859</c:v>
                </c:pt>
                <c:pt idx="84">
                  <c:v>45860</c:v>
                </c:pt>
                <c:pt idx="85">
                  <c:v>45861</c:v>
                </c:pt>
                <c:pt idx="86">
                  <c:v>45862</c:v>
                </c:pt>
                <c:pt idx="87">
                  <c:v>45863</c:v>
                </c:pt>
                <c:pt idx="88">
                  <c:v>45864</c:v>
                </c:pt>
                <c:pt idx="89">
                  <c:v>45865</c:v>
                </c:pt>
                <c:pt idx="90">
                  <c:v>45866</c:v>
                </c:pt>
                <c:pt idx="91">
                  <c:v>45867</c:v>
                </c:pt>
                <c:pt idx="92">
                  <c:v>45868</c:v>
                </c:pt>
                <c:pt idx="93">
                  <c:v>45869</c:v>
                </c:pt>
                <c:pt idx="94">
                  <c:v>45870</c:v>
                </c:pt>
                <c:pt idx="95">
                  <c:v>45871</c:v>
                </c:pt>
                <c:pt idx="96">
                  <c:v>45872</c:v>
                </c:pt>
                <c:pt idx="97">
                  <c:v>45873</c:v>
                </c:pt>
                <c:pt idx="98">
                  <c:v>45874</c:v>
                </c:pt>
                <c:pt idx="99">
                  <c:v>45875</c:v>
                </c:pt>
                <c:pt idx="100">
                  <c:v>45876</c:v>
                </c:pt>
                <c:pt idx="101">
                  <c:v>45877</c:v>
                </c:pt>
                <c:pt idx="102">
                  <c:v>45878</c:v>
                </c:pt>
                <c:pt idx="103">
                  <c:v>45879</c:v>
                </c:pt>
                <c:pt idx="104">
                  <c:v>45880</c:v>
                </c:pt>
                <c:pt idx="105">
                  <c:v>45881</c:v>
                </c:pt>
                <c:pt idx="106">
                  <c:v>45882</c:v>
                </c:pt>
                <c:pt idx="107">
                  <c:v>45883</c:v>
                </c:pt>
                <c:pt idx="108">
                  <c:v>45884</c:v>
                </c:pt>
                <c:pt idx="109">
                  <c:v>45885</c:v>
                </c:pt>
                <c:pt idx="110">
                  <c:v>45886</c:v>
                </c:pt>
                <c:pt idx="111">
                  <c:v>45887</c:v>
                </c:pt>
                <c:pt idx="112">
                  <c:v>45888</c:v>
                </c:pt>
                <c:pt idx="113">
                  <c:v>45889</c:v>
                </c:pt>
                <c:pt idx="114">
                  <c:v>45890</c:v>
                </c:pt>
                <c:pt idx="115">
                  <c:v>45891</c:v>
                </c:pt>
                <c:pt idx="116">
                  <c:v>45892</c:v>
                </c:pt>
                <c:pt idx="117">
                  <c:v>45893</c:v>
                </c:pt>
              </c:numCache>
            </c:numRef>
          </c:cat>
          <c:val>
            <c:numRef>
              <c:f>'Weather Data'!$I$6:$I$123</c:f>
              <c:numCache>
                <c:formatCode>General</c:formatCode>
                <c:ptCount val="118"/>
                <c:pt idx="0">
                  <c:v>67.748000000000005</c:v>
                </c:pt>
                <c:pt idx="1">
                  <c:v>62.725999999999999</c:v>
                </c:pt>
                <c:pt idx="2">
                  <c:v>57.595999999999997</c:v>
                </c:pt>
                <c:pt idx="3">
                  <c:v>65.408000000000001</c:v>
                </c:pt>
                <c:pt idx="4">
                  <c:v>77.432000000000002</c:v>
                </c:pt>
                <c:pt idx="5">
                  <c:v>83.858000000000004</c:v>
                </c:pt>
                <c:pt idx="6">
                  <c:v>73.328000000000003</c:v>
                </c:pt>
                <c:pt idx="7">
                  <c:v>61.628</c:v>
                </c:pt>
                <c:pt idx="8">
                  <c:v>70.34</c:v>
                </c:pt>
                <c:pt idx="9">
                  <c:v>84.938000000000002</c:v>
                </c:pt>
                <c:pt idx="10">
                  <c:v>77.45</c:v>
                </c:pt>
                <c:pt idx="11">
                  <c:v>92.623999999999995</c:v>
                </c:pt>
                <c:pt idx="12">
                  <c:v>96.296000000000006</c:v>
                </c:pt>
                <c:pt idx="13">
                  <c:v>95.593999999999994</c:v>
                </c:pt>
                <c:pt idx="14">
                  <c:v>80.132000000000005</c:v>
                </c:pt>
                <c:pt idx="15">
                  <c:v>60.277999999999999</c:v>
                </c:pt>
                <c:pt idx="16">
                  <c:v>49.46</c:v>
                </c:pt>
                <c:pt idx="17">
                  <c:v>49.262</c:v>
                </c:pt>
                <c:pt idx="18">
                  <c:v>57.253999999999998</c:v>
                </c:pt>
                <c:pt idx="19">
                  <c:v>41.064999999999998</c:v>
                </c:pt>
                <c:pt idx="20">
                  <c:v>41.220999999999997</c:v>
                </c:pt>
                <c:pt idx="21">
                  <c:v>48.128</c:v>
                </c:pt>
                <c:pt idx="22">
                  <c:v>49.118000000000002</c:v>
                </c:pt>
                <c:pt idx="23">
                  <c:v>61.61</c:v>
                </c:pt>
                <c:pt idx="24">
                  <c:v>60.295999999999999</c:v>
                </c:pt>
                <c:pt idx="25">
                  <c:v>59.521999999999998</c:v>
                </c:pt>
                <c:pt idx="26">
                  <c:v>67.531999999999996</c:v>
                </c:pt>
                <c:pt idx="27">
                  <c:v>67.117999999999995</c:v>
                </c:pt>
                <c:pt idx="28">
                  <c:v>65.552000000000007</c:v>
                </c:pt>
                <c:pt idx="29">
                  <c:v>69.674000000000007</c:v>
                </c:pt>
                <c:pt idx="30">
                  <c:v>72.085999999999999</c:v>
                </c:pt>
                <c:pt idx="31">
                  <c:v>83.245999999999995</c:v>
                </c:pt>
                <c:pt idx="32">
                  <c:v>78.421999999999997</c:v>
                </c:pt>
                <c:pt idx="33">
                  <c:v>90.733999999999995</c:v>
                </c:pt>
                <c:pt idx="34">
                  <c:v>61.322000000000003</c:v>
                </c:pt>
                <c:pt idx="35">
                  <c:v>67.91</c:v>
                </c:pt>
                <c:pt idx="36">
                  <c:v>68.792000000000002</c:v>
                </c:pt>
                <c:pt idx="37">
                  <c:v>68.45</c:v>
                </c:pt>
                <c:pt idx="38">
                  <c:v>73.742000000000004</c:v>
                </c:pt>
                <c:pt idx="39">
                  <c:v>75.47</c:v>
                </c:pt>
                <c:pt idx="40">
                  <c:v>69.781999999999996</c:v>
                </c:pt>
                <c:pt idx="41">
                  <c:v>78.602000000000004</c:v>
                </c:pt>
                <c:pt idx="42">
                  <c:v>83.3</c:v>
                </c:pt>
                <c:pt idx="43">
                  <c:v>72.302000000000007</c:v>
                </c:pt>
                <c:pt idx="44">
                  <c:v>62.276000000000003</c:v>
                </c:pt>
                <c:pt idx="45">
                  <c:v>60.853999999999999</c:v>
                </c:pt>
                <c:pt idx="46">
                  <c:v>74.569999999999993</c:v>
                </c:pt>
                <c:pt idx="47">
                  <c:v>81.751999999999995</c:v>
                </c:pt>
                <c:pt idx="48">
                  <c:v>77.215999999999994</c:v>
                </c:pt>
                <c:pt idx="49">
                  <c:v>77.341999999999999</c:v>
                </c:pt>
                <c:pt idx="50">
                  <c:v>81.103999999999999</c:v>
                </c:pt>
                <c:pt idx="51">
                  <c:v>87.116</c:v>
                </c:pt>
                <c:pt idx="52">
                  <c:v>80.078000000000003</c:v>
                </c:pt>
                <c:pt idx="53">
                  <c:v>77.36</c:v>
                </c:pt>
                <c:pt idx="54">
                  <c:v>65.713999999999999</c:v>
                </c:pt>
                <c:pt idx="55">
                  <c:v>65.462000000000003</c:v>
                </c:pt>
                <c:pt idx="56">
                  <c:v>77.774000000000001</c:v>
                </c:pt>
                <c:pt idx="57">
                  <c:v>72.680000000000007</c:v>
                </c:pt>
                <c:pt idx="58">
                  <c:v>76.981999999999999</c:v>
                </c:pt>
                <c:pt idx="59">
                  <c:v>84.956000000000003</c:v>
                </c:pt>
                <c:pt idx="60">
                  <c:v>75.811999999999998</c:v>
                </c:pt>
                <c:pt idx="61">
                  <c:v>78.421999999999997</c:v>
                </c:pt>
                <c:pt idx="62">
                  <c:v>80.168000000000006</c:v>
                </c:pt>
                <c:pt idx="63">
                  <c:v>86.918000000000006</c:v>
                </c:pt>
                <c:pt idx="64">
                  <c:v>89.581999999999994</c:v>
                </c:pt>
                <c:pt idx="65">
                  <c:v>90.95</c:v>
                </c:pt>
                <c:pt idx="66">
                  <c:v>77.63</c:v>
                </c:pt>
                <c:pt idx="67">
                  <c:v>73.328000000000003</c:v>
                </c:pt>
                <c:pt idx="68">
                  <c:v>79.105999999999995</c:v>
                </c:pt>
                <c:pt idx="69">
                  <c:v>80.203999999999994</c:v>
                </c:pt>
                <c:pt idx="70">
                  <c:v>84.811999999999998</c:v>
                </c:pt>
                <c:pt idx="71">
                  <c:v>97.61</c:v>
                </c:pt>
                <c:pt idx="72">
                  <c:v>94.153999999999996</c:v>
                </c:pt>
                <c:pt idx="73">
                  <c:v>70.754000000000005</c:v>
                </c:pt>
                <c:pt idx="74">
                  <c:v>82.652000000000001</c:v>
                </c:pt>
                <c:pt idx="75">
                  <c:v>86.468000000000004</c:v>
                </c:pt>
                <c:pt idx="76">
                  <c:v>91.13</c:v>
                </c:pt>
                <c:pt idx="77">
                  <c:v>66.956000000000003</c:v>
                </c:pt>
                <c:pt idx="78">
                  <c:v>65.3</c:v>
                </c:pt>
                <c:pt idx="79">
                  <c:v>69.745999999999995</c:v>
                </c:pt>
                <c:pt idx="80">
                  <c:v>75.542000000000002</c:v>
                </c:pt>
                <c:pt idx="81">
                  <c:v>75.974000000000004</c:v>
                </c:pt>
                <c:pt idx="82">
                  <c:v>78.835999999999999</c:v>
                </c:pt>
                <c:pt idx="83">
                  <c:v>84.632000000000005</c:v>
                </c:pt>
                <c:pt idx="84">
                  <c:v>77.611999999999995</c:v>
                </c:pt>
                <c:pt idx="85">
                  <c:v>77.378</c:v>
                </c:pt>
                <c:pt idx="86">
                  <c:v>80.941999999999993</c:v>
                </c:pt>
                <c:pt idx="87">
                  <c:v>87.962000000000003</c:v>
                </c:pt>
                <c:pt idx="88">
                  <c:v>90.14</c:v>
                </c:pt>
                <c:pt idx="89">
                  <c:v>85.585999999999999</c:v>
                </c:pt>
                <c:pt idx="90">
                  <c:v>76.567999999999998</c:v>
                </c:pt>
                <c:pt idx="91">
                  <c:v>79.231999999999999</c:v>
                </c:pt>
                <c:pt idx="92">
                  <c:v>73.507999999999996</c:v>
                </c:pt>
                <c:pt idx="93">
                  <c:v>78.367999999999995</c:v>
                </c:pt>
                <c:pt idx="94">
                  <c:v>76.316000000000003</c:v>
                </c:pt>
                <c:pt idx="95">
                  <c:v>78.475999999999999</c:v>
                </c:pt>
                <c:pt idx="96">
                  <c:v>82.022000000000006</c:v>
                </c:pt>
                <c:pt idx="97">
                  <c:v>84.343999999999994</c:v>
                </c:pt>
                <c:pt idx="98">
                  <c:v>81.536000000000001</c:v>
                </c:pt>
                <c:pt idx="99">
                  <c:v>86.126000000000005</c:v>
                </c:pt>
                <c:pt idx="100">
                  <c:v>85.477999999999994</c:v>
                </c:pt>
                <c:pt idx="101">
                  <c:v>74.372</c:v>
                </c:pt>
                <c:pt idx="102">
                  <c:v>67.477999999999994</c:v>
                </c:pt>
                <c:pt idx="103">
                  <c:v>76.945999999999998</c:v>
                </c:pt>
                <c:pt idx="104">
                  <c:v>78.908000000000001</c:v>
                </c:pt>
                <c:pt idx="105">
                  <c:v>78.548000000000002</c:v>
                </c:pt>
                <c:pt idx="106">
                  <c:v>85.658000000000001</c:v>
                </c:pt>
                <c:pt idx="107">
                  <c:v>78.926000000000002</c:v>
                </c:pt>
                <c:pt idx="108">
                  <c:v>78.296000000000006</c:v>
                </c:pt>
                <c:pt idx="109">
                  <c:v>83.587999999999994</c:v>
                </c:pt>
                <c:pt idx="110">
                  <c:v>84.091999999999999</c:v>
                </c:pt>
                <c:pt idx="111">
                  <c:v>87.457999999999998</c:v>
                </c:pt>
                <c:pt idx="112">
                  <c:v>91.543999999999997</c:v>
                </c:pt>
                <c:pt idx="113">
                  <c:v>100.11199999999999</c:v>
                </c:pt>
                <c:pt idx="114">
                  <c:v>81.427999999999997</c:v>
                </c:pt>
                <c:pt idx="115">
                  <c:v>76.19</c:v>
                </c:pt>
                <c:pt idx="116">
                  <c:v>69.602000000000004</c:v>
                </c:pt>
                <c:pt idx="117">
                  <c:v>68.701999999999998</c:v>
                </c:pt>
              </c:numCache>
            </c:numRef>
          </c:val>
          <c:smooth val="0"/>
          <c:extLst>
            <c:ext xmlns:c16="http://schemas.microsoft.com/office/drawing/2014/chart" uri="{C3380CC4-5D6E-409C-BE32-E72D297353CC}">
              <c16:uniqueId val="{00000000-70ED-464B-B282-8BFC99BE3249}"/>
            </c:ext>
          </c:extLst>
        </c:ser>
        <c:ser>
          <c:idx val="1"/>
          <c:order val="1"/>
          <c:tx>
            <c:strRef>
              <c:f>'Weather Data'!$J$4</c:f>
              <c:strCache>
                <c:ptCount val="1"/>
                <c:pt idx="0">
                  <c:v>Min Temp</c:v>
                </c:pt>
              </c:strCache>
            </c:strRef>
          </c:tx>
          <c:spPr>
            <a:ln w="28575" cap="rnd">
              <a:solidFill>
                <a:schemeClr val="accent2"/>
              </a:solidFill>
              <a:round/>
            </a:ln>
            <a:effectLst/>
          </c:spPr>
          <c:marker>
            <c:symbol val="none"/>
          </c:marker>
          <c:cat>
            <c:numRef>
              <c:f>'Weather Data'!$H$6:$H$123</c:f>
              <c:numCache>
                <c:formatCode>d\-mmm</c:formatCode>
                <c:ptCount val="118"/>
                <c:pt idx="0">
                  <c:v>45776</c:v>
                </c:pt>
                <c:pt idx="1">
                  <c:v>45777</c:v>
                </c:pt>
                <c:pt idx="2">
                  <c:v>45778</c:v>
                </c:pt>
                <c:pt idx="3">
                  <c:v>45779</c:v>
                </c:pt>
                <c:pt idx="4">
                  <c:v>45780</c:v>
                </c:pt>
                <c:pt idx="5">
                  <c:v>45781</c:v>
                </c:pt>
                <c:pt idx="6">
                  <c:v>45782</c:v>
                </c:pt>
                <c:pt idx="7">
                  <c:v>45783</c:v>
                </c:pt>
                <c:pt idx="8">
                  <c:v>45784</c:v>
                </c:pt>
                <c:pt idx="9">
                  <c:v>45785</c:v>
                </c:pt>
                <c:pt idx="10">
                  <c:v>45786</c:v>
                </c:pt>
                <c:pt idx="11">
                  <c:v>45787</c:v>
                </c:pt>
                <c:pt idx="12">
                  <c:v>45788</c:v>
                </c:pt>
                <c:pt idx="13">
                  <c:v>45789</c:v>
                </c:pt>
                <c:pt idx="14">
                  <c:v>45790</c:v>
                </c:pt>
                <c:pt idx="15">
                  <c:v>45791</c:v>
                </c:pt>
                <c:pt idx="16">
                  <c:v>45792</c:v>
                </c:pt>
                <c:pt idx="17">
                  <c:v>45793</c:v>
                </c:pt>
                <c:pt idx="18">
                  <c:v>45794</c:v>
                </c:pt>
                <c:pt idx="19">
                  <c:v>45795</c:v>
                </c:pt>
                <c:pt idx="20">
                  <c:v>45796</c:v>
                </c:pt>
                <c:pt idx="21">
                  <c:v>45797</c:v>
                </c:pt>
                <c:pt idx="22">
                  <c:v>45798</c:v>
                </c:pt>
                <c:pt idx="23">
                  <c:v>45799</c:v>
                </c:pt>
                <c:pt idx="24">
                  <c:v>45800</c:v>
                </c:pt>
                <c:pt idx="25">
                  <c:v>45801</c:v>
                </c:pt>
                <c:pt idx="26">
                  <c:v>45802</c:v>
                </c:pt>
                <c:pt idx="27">
                  <c:v>45803</c:v>
                </c:pt>
                <c:pt idx="28">
                  <c:v>45804</c:v>
                </c:pt>
                <c:pt idx="29">
                  <c:v>45805</c:v>
                </c:pt>
                <c:pt idx="30">
                  <c:v>45806</c:v>
                </c:pt>
                <c:pt idx="31">
                  <c:v>45807</c:v>
                </c:pt>
                <c:pt idx="32">
                  <c:v>45808</c:v>
                </c:pt>
                <c:pt idx="33">
                  <c:v>45809</c:v>
                </c:pt>
                <c:pt idx="34">
                  <c:v>45810</c:v>
                </c:pt>
                <c:pt idx="35">
                  <c:v>45811</c:v>
                </c:pt>
                <c:pt idx="36">
                  <c:v>45812</c:v>
                </c:pt>
                <c:pt idx="37">
                  <c:v>45813</c:v>
                </c:pt>
                <c:pt idx="38">
                  <c:v>45814</c:v>
                </c:pt>
                <c:pt idx="39">
                  <c:v>45815</c:v>
                </c:pt>
                <c:pt idx="40">
                  <c:v>45816</c:v>
                </c:pt>
                <c:pt idx="41">
                  <c:v>45817</c:v>
                </c:pt>
                <c:pt idx="42">
                  <c:v>45818</c:v>
                </c:pt>
                <c:pt idx="43">
                  <c:v>45819</c:v>
                </c:pt>
                <c:pt idx="44">
                  <c:v>45820</c:v>
                </c:pt>
                <c:pt idx="45">
                  <c:v>45821</c:v>
                </c:pt>
                <c:pt idx="46">
                  <c:v>45822</c:v>
                </c:pt>
                <c:pt idx="47">
                  <c:v>45823</c:v>
                </c:pt>
                <c:pt idx="48">
                  <c:v>45824</c:v>
                </c:pt>
                <c:pt idx="49">
                  <c:v>45825</c:v>
                </c:pt>
                <c:pt idx="50">
                  <c:v>45826</c:v>
                </c:pt>
                <c:pt idx="51">
                  <c:v>45827</c:v>
                </c:pt>
                <c:pt idx="52">
                  <c:v>45828</c:v>
                </c:pt>
                <c:pt idx="53">
                  <c:v>45829</c:v>
                </c:pt>
                <c:pt idx="54">
                  <c:v>45830</c:v>
                </c:pt>
                <c:pt idx="55">
                  <c:v>45831</c:v>
                </c:pt>
                <c:pt idx="56">
                  <c:v>45832</c:v>
                </c:pt>
                <c:pt idx="57">
                  <c:v>45833</c:v>
                </c:pt>
                <c:pt idx="58">
                  <c:v>45834</c:v>
                </c:pt>
                <c:pt idx="59">
                  <c:v>45835</c:v>
                </c:pt>
                <c:pt idx="60">
                  <c:v>45836</c:v>
                </c:pt>
                <c:pt idx="61">
                  <c:v>45837</c:v>
                </c:pt>
                <c:pt idx="62">
                  <c:v>45838</c:v>
                </c:pt>
                <c:pt idx="63">
                  <c:v>45839</c:v>
                </c:pt>
                <c:pt idx="64">
                  <c:v>45840</c:v>
                </c:pt>
                <c:pt idx="65">
                  <c:v>45841</c:v>
                </c:pt>
                <c:pt idx="66">
                  <c:v>45842</c:v>
                </c:pt>
                <c:pt idx="67">
                  <c:v>45843</c:v>
                </c:pt>
                <c:pt idx="68">
                  <c:v>45844</c:v>
                </c:pt>
                <c:pt idx="69">
                  <c:v>45845</c:v>
                </c:pt>
                <c:pt idx="70">
                  <c:v>45846</c:v>
                </c:pt>
                <c:pt idx="71">
                  <c:v>45847</c:v>
                </c:pt>
                <c:pt idx="72">
                  <c:v>45848</c:v>
                </c:pt>
                <c:pt idx="73">
                  <c:v>45849</c:v>
                </c:pt>
                <c:pt idx="74">
                  <c:v>45850</c:v>
                </c:pt>
                <c:pt idx="75">
                  <c:v>45851</c:v>
                </c:pt>
                <c:pt idx="76">
                  <c:v>45852</c:v>
                </c:pt>
                <c:pt idx="77">
                  <c:v>45853</c:v>
                </c:pt>
                <c:pt idx="78">
                  <c:v>45854</c:v>
                </c:pt>
                <c:pt idx="79">
                  <c:v>45855</c:v>
                </c:pt>
                <c:pt idx="80">
                  <c:v>45856</c:v>
                </c:pt>
                <c:pt idx="81">
                  <c:v>45857</c:v>
                </c:pt>
                <c:pt idx="82">
                  <c:v>45858</c:v>
                </c:pt>
                <c:pt idx="83">
                  <c:v>45859</c:v>
                </c:pt>
                <c:pt idx="84">
                  <c:v>45860</c:v>
                </c:pt>
                <c:pt idx="85">
                  <c:v>45861</c:v>
                </c:pt>
                <c:pt idx="86">
                  <c:v>45862</c:v>
                </c:pt>
                <c:pt idx="87">
                  <c:v>45863</c:v>
                </c:pt>
                <c:pt idx="88">
                  <c:v>45864</c:v>
                </c:pt>
                <c:pt idx="89">
                  <c:v>45865</c:v>
                </c:pt>
                <c:pt idx="90">
                  <c:v>45866</c:v>
                </c:pt>
                <c:pt idx="91">
                  <c:v>45867</c:v>
                </c:pt>
                <c:pt idx="92">
                  <c:v>45868</c:v>
                </c:pt>
                <c:pt idx="93">
                  <c:v>45869</c:v>
                </c:pt>
                <c:pt idx="94">
                  <c:v>45870</c:v>
                </c:pt>
                <c:pt idx="95">
                  <c:v>45871</c:v>
                </c:pt>
                <c:pt idx="96">
                  <c:v>45872</c:v>
                </c:pt>
                <c:pt idx="97">
                  <c:v>45873</c:v>
                </c:pt>
                <c:pt idx="98">
                  <c:v>45874</c:v>
                </c:pt>
                <c:pt idx="99">
                  <c:v>45875</c:v>
                </c:pt>
                <c:pt idx="100">
                  <c:v>45876</c:v>
                </c:pt>
                <c:pt idx="101">
                  <c:v>45877</c:v>
                </c:pt>
                <c:pt idx="102">
                  <c:v>45878</c:v>
                </c:pt>
                <c:pt idx="103">
                  <c:v>45879</c:v>
                </c:pt>
                <c:pt idx="104">
                  <c:v>45880</c:v>
                </c:pt>
                <c:pt idx="105">
                  <c:v>45881</c:v>
                </c:pt>
                <c:pt idx="106">
                  <c:v>45882</c:v>
                </c:pt>
                <c:pt idx="107">
                  <c:v>45883</c:v>
                </c:pt>
                <c:pt idx="108">
                  <c:v>45884</c:v>
                </c:pt>
                <c:pt idx="109">
                  <c:v>45885</c:v>
                </c:pt>
                <c:pt idx="110">
                  <c:v>45886</c:v>
                </c:pt>
                <c:pt idx="111">
                  <c:v>45887</c:v>
                </c:pt>
                <c:pt idx="112">
                  <c:v>45888</c:v>
                </c:pt>
                <c:pt idx="113">
                  <c:v>45889</c:v>
                </c:pt>
                <c:pt idx="114">
                  <c:v>45890</c:v>
                </c:pt>
                <c:pt idx="115">
                  <c:v>45891</c:v>
                </c:pt>
                <c:pt idx="116">
                  <c:v>45892</c:v>
                </c:pt>
                <c:pt idx="117">
                  <c:v>45893</c:v>
                </c:pt>
              </c:numCache>
            </c:numRef>
          </c:cat>
          <c:val>
            <c:numRef>
              <c:f>'Weather Data'!$J$6:$J$123</c:f>
              <c:numCache>
                <c:formatCode>General</c:formatCode>
                <c:ptCount val="118"/>
                <c:pt idx="0">
                  <c:v>25.710999999999999</c:v>
                </c:pt>
                <c:pt idx="1">
                  <c:v>40.51</c:v>
                </c:pt>
                <c:pt idx="2">
                  <c:v>36.756999999999998</c:v>
                </c:pt>
                <c:pt idx="3">
                  <c:v>31.753</c:v>
                </c:pt>
                <c:pt idx="4">
                  <c:v>39.765000000000001</c:v>
                </c:pt>
                <c:pt idx="5">
                  <c:v>49.154000000000003</c:v>
                </c:pt>
                <c:pt idx="6">
                  <c:v>44.198999999999998</c:v>
                </c:pt>
                <c:pt idx="7">
                  <c:v>43.445999999999998</c:v>
                </c:pt>
                <c:pt idx="8">
                  <c:v>44.408999999999999</c:v>
                </c:pt>
                <c:pt idx="9">
                  <c:v>50.198</c:v>
                </c:pt>
                <c:pt idx="10">
                  <c:v>52.718000000000004</c:v>
                </c:pt>
                <c:pt idx="11">
                  <c:v>52.286000000000001</c:v>
                </c:pt>
                <c:pt idx="12">
                  <c:v>55.112000000000002</c:v>
                </c:pt>
                <c:pt idx="13">
                  <c:v>53.834000000000003</c:v>
                </c:pt>
                <c:pt idx="14">
                  <c:v>54.914000000000001</c:v>
                </c:pt>
                <c:pt idx="15">
                  <c:v>49.46</c:v>
                </c:pt>
                <c:pt idx="16">
                  <c:v>40.701000000000001</c:v>
                </c:pt>
                <c:pt idx="17">
                  <c:v>40.215000000000003</c:v>
                </c:pt>
                <c:pt idx="18">
                  <c:v>34.134999999999998</c:v>
                </c:pt>
                <c:pt idx="19">
                  <c:v>34.280999999999999</c:v>
                </c:pt>
                <c:pt idx="20">
                  <c:v>38.241</c:v>
                </c:pt>
                <c:pt idx="21">
                  <c:v>36.761000000000003</c:v>
                </c:pt>
                <c:pt idx="22">
                  <c:v>35.645000000000003</c:v>
                </c:pt>
                <c:pt idx="23">
                  <c:v>32.298999999999999</c:v>
                </c:pt>
                <c:pt idx="24">
                  <c:v>43.862000000000002</c:v>
                </c:pt>
                <c:pt idx="25">
                  <c:v>46.021999999999998</c:v>
                </c:pt>
                <c:pt idx="26">
                  <c:v>38.593000000000004</c:v>
                </c:pt>
                <c:pt idx="27">
                  <c:v>43.552</c:v>
                </c:pt>
                <c:pt idx="28">
                  <c:v>44.44</c:v>
                </c:pt>
                <c:pt idx="29">
                  <c:v>42.661000000000001</c:v>
                </c:pt>
                <c:pt idx="30">
                  <c:v>43.2</c:v>
                </c:pt>
                <c:pt idx="31">
                  <c:v>49.927999999999997</c:v>
                </c:pt>
                <c:pt idx="32">
                  <c:v>47.426000000000002</c:v>
                </c:pt>
                <c:pt idx="33">
                  <c:v>53.347999999999999</c:v>
                </c:pt>
                <c:pt idx="34">
                  <c:v>49.496000000000002</c:v>
                </c:pt>
                <c:pt idx="35">
                  <c:v>42.057000000000002</c:v>
                </c:pt>
                <c:pt idx="36">
                  <c:v>44.465000000000003</c:v>
                </c:pt>
                <c:pt idx="37">
                  <c:v>44.914999999999999</c:v>
                </c:pt>
                <c:pt idx="38">
                  <c:v>42.22</c:v>
                </c:pt>
                <c:pt idx="39">
                  <c:v>49.027999999999999</c:v>
                </c:pt>
                <c:pt idx="40">
                  <c:v>44.768999999999998</c:v>
                </c:pt>
                <c:pt idx="41">
                  <c:v>43.283999999999999</c:v>
                </c:pt>
                <c:pt idx="42">
                  <c:v>52.375999999999998</c:v>
                </c:pt>
                <c:pt idx="43">
                  <c:v>52.898000000000003</c:v>
                </c:pt>
                <c:pt idx="44">
                  <c:v>52.591999999999999</c:v>
                </c:pt>
                <c:pt idx="45">
                  <c:v>52.448</c:v>
                </c:pt>
                <c:pt idx="46">
                  <c:v>53.204000000000001</c:v>
                </c:pt>
                <c:pt idx="47">
                  <c:v>58.981999999999999</c:v>
                </c:pt>
                <c:pt idx="48">
                  <c:v>58.496000000000002</c:v>
                </c:pt>
                <c:pt idx="49">
                  <c:v>53.456000000000003</c:v>
                </c:pt>
                <c:pt idx="50">
                  <c:v>50.125999999999998</c:v>
                </c:pt>
                <c:pt idx="51">
                  <c:v>50.756</c:v>
                </c:pt>
                <c:pt idx="52">
                  <c:v>57.613999999999997</c:v>
                </c:pt>
                <c:pt idx="53">
                  <c:v>55.04</c:v>
                </c:pt>
                <c:pt idx="54">
                  <c:v>46.353000000000002</c:v>
                </c:pt>
                <c:pt idx="55">
                  <c:v>45.183</c:v>
                </c:pt>
                <c:pt idx="56">
                  <c:v>51.404000000000003</c:v>
                </c:pt>
                <c:pt idx="57">
                  <c:v>57.091999999999999</c:v>
                </c:pt>
                <c:pt idx="58">
                  <c:v>57.902000000000001</c:v>
                </c:pt>
                <c:pt idx="59">
                  <c:v>58.82</c:v>
                </c:pt>
                <c:pt idx="60">
                  <c:v>60.494</c:v>
                </c:pt>
                <c:pt idx="61">
                  <c:v>53.33</c:v>
                </c:pt>
                <c:pt idx="62">
                  <c:v>50.558</c:v>
                </c:pt>
                <c:pt idx="63">
                  <c:v>54.392000000000003</c:v>
                </c:pt>
                <c:pt idx="64">
                  <c:v>59.216000000000001</c:v>
                </c:pt>
                <c:pt idx="65">
                  <c:v>67.081999999999994</c:v>
                </c:pt>
                <c:pt idx="66">
                  <c:v>63.896000000000001</c:v>
                </c:pt>
                <c:pt idx="67">
                  <c:v>58.244</c:v>
                </c:pt>
                <c:pt idx="68">
                  <c:v>55.112000000000002</c:v>
                </c:pt>
                <c:pt idx="69">
                  <c:v>56.012</c:v>
                </c:pt>
                <c:pt idx="70">
                  <c:v>52.808</c:v>
                </c:pt>
                <c:pt idx="71">
                  <c:v>64.507999999999996</c:v>
                </c:pt>
                <c:pt idx="72">
                  <c:v>65.462000000000003</c:v>
                </c:pt>
                <c:pt idx="73">
                  <c:v>52.07</c:v>
                </c:pt>
                <c:pt idx="74">
                  <c:v>47.012</c:v>
                </c:pt>
                <c:pt idx="75">
                  <c:v>55.417999999999999</c:v>
                </c:pt>
                <c:pt idx="76">
                  <c:v>63.356000000000002</c:v>
                </c:pt>
                <c:pt idx="77">
                  <c:v>55.345999999999997</c:v>
                </c:pt>
                <c:pt idx="78">
                  <c:v>50.738</c:v>
                </c:pt>
                <c:pt idx="79">
                  <c:v>44.11</c:v>
                </c:pt>
                <c:pt idx="80">
                  <c:v>52.7</c:v>
                </c:pt>
                <c:pt idx="81">
                  <c:v>57.002000000000002</c:v>
                </c:pt>
                <c:pt idx="82">
                  <c:v>60.566000000000003</c:v>
                </c:pt>
                <c:pt idx="83">
                  <c:v>58.334000000000003</c:v>
                </c:pt>
                <c:pt idx="84">
                  <c:v>59.378</c:v>
                </c:pt>
                <c:pt idx="85">
                  <c:v>57.506</c:v>
                </c:pt>
                <c:pt idx="86">
                  <c:v>53.887999999999998</c:v>
                </c:pt>
                <c:pt idx="87">
                  <c:v>65.048000000000002</c:v>
                </c:pt>
                <c:pt idx="88">
                  <c:v>60.332000000000001</c:v>
                </c:pt>
                <c:pt idx="89">
                  <c:v>60.494</c:v>
                </c:pt>
                <c:pt idx="90">
                  <c:v>57.542000000000002</c:v>
                </c:pt>
                <c:pt idx="91">
                  <c:v>61.07</c:v>
                </c:pt>
                <c:pt idx="92">
                  <c:v>59.485999999999997</c:v>
                </c:pt>
                <c:pt idx="93">
                  <c:v>59.576000000000001</c:v>
                </c:pt>
                <c:pt idx="94">
                  <c:v>59.99</c:v>
                </c:pt>
                <c:pt idx="95">
                  <c:v>59.396000000000001</c:v>
                </c:pt>
                <c:pt idx="96">
                  <c:v>59.936</c:v>
                </c:pt>
                <c:pt idx="97">
                  <c:v>60.8</c:v>
                </c:pt>
                <c:pt idx="98">
                  <c:v>61.393999999999998</c:v>
                </c:pt>
                <c:pt idx="99">
                  <c:v>57.524000000000001</c:v>
                </c:pt>
                <c:pt idx="100">
                  <c:v>60.475999999999999</c:v>
                </c:pt>
                <c:pt idx="101">
                  <c:v>53.293999999999997</c:v>
                </c:pt>
                <c:pt idx="102">
                  <c:v>53.636000000000003</c:v>
                </c:pt>
                <c:pt idx="103">
                  <c:v>52.826000000000001</c:v>
                </c:pt>
                <c:pt idx="104">
                  <c:v>57.235999999999997</c:v>
                </c:pt>
                <c:pt idx="105">
                  <c:v>50.594000000000001</c:v>
                </c:pt>
                <c:pt idx="106">
                  <c:v>57.524000000000001</c:v>
                </c:pt>
                <c:pt idx="107">
                  <c:v>58.981999999999999</c:v>
                </c:pt>
                <c:pt idx="108">
                  <c:v>54.86</c:v>
                </c:pt>
                <c:pt idx="109">
                  <c:v>63.031999999999996</c:v>
                </c:pt>
                <c:pt idx="110">
                  <c:v>64.201999999999998</c:v>
                </c:pt>
                <c:pt idx="111">
                  <c:v>64.201999999999998</c:v>
                </c:pt>
                <c:pt idx="112">
                  <c:v>61.97</c:v>
                </c:pt>
                <c:pt idx="113">
                  <c:v>69.548000000000002</c:v>
                </c:pt>
                <c:pt idx="114">
                  <c:v>63.265999999999998</c:v>
                </c:pt>
                <c:pt idx="115">
                  <c:v>52.375999999999998</c:v>
                </c:pt>
                <c:pt idx="116">
                  <c:v>42.395000000000003</c:v>
                </c:pt>
                <c:pt idx="117">
                  <c:v>41.728999999999999</c:v>
                </c:pt>
              </c:numCache>
            </c:numRef>
          </c:val>
          <c:smooth val="0"/>
          <c:extLst>
            <c:ext xmlns:c16="http://schemas.microsoft.com/office/drawing/2014/chart" uri="{C3380CC4-5D6E-409C-BE32-E72D297353CC}">
              <c16:uniqueId val="{00000001-70ED-464B-B282-8BFC99BE3249}"/>
            </c:ext>
          </c:extLst>
        </c:ser>
        <c:ser>
          <c:idx val="2"/>
          <c:order val="2"/>
          <c:tx>
            <c:strRef>
              <c:f>'Weather Data'!$K$4</c:f>
              <c:strCache>
                <c:ptCount val="1"/>
                <c:pt idx="0">
                  <c:v>Avg Temp</c:v>
                </c:pt>
              </c:strCache>
            </c:strRef>
          </c:tx>
          <c:spPr>
            <a:ln w="28575" cap="rnd">
              <a:solidFill>
                <a:schemeClr val="accent3"/>
              </a:solidFill>
              <a:round/>
            </a:ln>
            <a:effectLst/>
          </c:spPr>
          <c:marker>
            <c:symbol val="none"/>
          </c:marker>
          <c:cat>
            <c:numRef>
              <c:f>'Weather Data'!$H$6:$H$123</c:f>
              <c:numCache>
                <c:formatCode>d\-mmm</c:formatCode>
                <c:ptCount val="118"/>
                <c:pt idx="0">
                  <c:v>45776</c:v>
                </c:pt>
                <c:pt idx="1">
                  <c:v>45777</c:v>
                </c:pt>
                <c:pt idx="2">
                  <c:v>45778</c:v>
                </c:pt>
                <c:pt idx="3">
                  <c:v>45779</c:v>
                </c:pt>
                <c:pt idx="4">
                  <c:v>45780</c:v>
                </c:pt>
                <c:pt idx="5">
                  <c:v>45781</c:v>
                </c:pt>
                <c:pt idx="6">
                  <c:v>45782</c:v>
                </c:pt>
                <c:pt idx="7">
                  <c:v>45783</c:v>
                </c:pt>
                <c:pt idx="8">
                  <c:v>45784</c:v>
                </c:pt>
                <c:pt idx="9">
                  <c:v>45785</c:v>
                </c:pt>
                <c:pt idx="10">
                  <c:v>45786</c:v>
                </c:pt>
                <c:pt idx="11">
                  <c:v>45787</c:v>
                </c:pt>
                <c:pt idx="12">
                  <c:v>45788</c:v>
                </c:pt>
                <c:pt idx="13">
                  <c:v>45789</c:v>
                </c:pt>
                <c:pt idx="14">
                  <c:v>45790</c:v>
                </c:pt>
                <c:pt idx="15">
                  <c:v>45791</c:v>
                </c:pt>
                <c:pt idx="16">
                  <c:v>45792</c:v>
                </c:pt>
                <c:pt idx="17">
                  <c:v>45793</c:v>
                </c:pt>
                <c:pt idx="18">
                  <c:v>45794</c:v>
                </c:pt>
                <c:pt idx="19">
                  <c:v>45795</c:v>
                </c:pt>
                <c:pt idx="20">
                  <c:v>45796</c:v>
                </c:pt>
                <c:pt idx="21">
                  <c:v>45797</c:v>
                </c:pt>
                <c:pt idx="22">
                  <c:v>45798</c:v>
                </c:pt>
                <c:pt idx="23">
                  <c:v>45799</c:v>
                </c:pt>
                <c:pt idx="24">
                  <c:v>45800</c:v>
                </c:pt>
                <c:pt idx="25">
                  <c:v>45801</c:v>
                </c:pt>
                <c:pt idx="26">
                  <c:v>45802</c:v>
                </c:pt>
                <c:pt idx="27">
                  <c:v>45803</c:v>
                </c:pt>
                <c:pt idx="28">
                  <c:v>45804</c:v>
                </c:pt>
                <c:pt idx="29">
                  <c:v>45805</c:v>
                </c:pt>
                <c:pt idx="30">
                  <c:v>45806</c:v>
                </c:pt>
                <c:pt idx="31">
                  <c:v>45807</c:v>
                </c:pt>
                <c:pt idx="32">
                  <c:v>45808</c:v>
                </c:pt>
                <c:pt idx="33">
                  <c:v>45809</c:v>
                </c:pt>
                <c:pt idx="34">
                  <c:v>45810</c:v>
                </c:pt>
                <c:pt idx="35">
                  <c:v>45811</c:v>
                </c:pt>
                <c:pt idx="36">
                  <c:v>45812</c:v>
                </c:pt>
                <c:pt idx="37">
                  <c:v>45813</c:v>
                </c:pt>
                <c:pt idx="38">
                  <c:v>45814</c:v>
                </c:pt>
                <c:pt idx="39">
                  <c:v>45815</c:v>
                </c:pt>
                <c:pt idx="40">
                  <c:v>45816</c:v>
                </c:pt>
                <c:pt idx="41">
                  <c:v>45817</c:v>
                </c:pt>
                <c:pt idx="42">
                  <c:v>45818</c:v>
                </c:pt>
                <c:pt idx="43">
                  <c:v>45819</c:v>
                </c:pt>
                <c:pt idx="44">
                  <c:v>45820</c:v>
                </c:pt>
                <c:pt idx="45">
                  <c:v>45821</c:v>
                </c:pt>
                <c:pt idx="46">
                  <c:v>45822</c:v>
                </c:pt>
                <c:pt idx="47">
                  <c:v>45823</c:v>
                </c:pt>
                <c:pt idx="48">
                  <c:v>45824</c:v>
                </c:pt>
                <c:pt idx="49">
                  <c:v>45825</c:v>
                </c:pt>
                <c:pt idx="50">
                  <c:v>45826</c:v>
                </c:pt>
                <c:pt idx="51">
                  <c:v>45827</c:v>
                </c:pt>
                <c:pt idx="52">
                  <c:v>45828</c:v>
                </c:pt>
                <c:pt idx="53">
                  <c:v>45829</c:v>
                </c:pt>
                <c:pt idx="54">
                  <c:v>45830</c:v>
                </c:pt>
                <c:pt idx="55">
                  <c:v>45831</c:v>
                </c:pt>
                <c:pt idx="56">
                  <c:v>45832</c:v>
                </c:pt>
                <c:pt idx="57">
                  <c:v>45833</c:v>
                </c:pt>
                <c:pt idx="58">
                  <c:v>45834</c:v>
                </c:pt>
                <c:pt idx="59">
                  <c:v>45835</c:v>
                </c:pt>
                <c:pt idx="60">
                  <c:v>45836</c:v>
                </c:pt>
                <c:pt idx="61">
                  <c:v>45837</c:v>
                </c:pt>
                <c:pt idx="62">
                  <c:v>45838</c:v>
                </c:pt>
                <c:pt idx="63">
                  <c:v>45839</c:v>
                </c:pt>
                <c:pt idx="64">
                  <c:v>45840</c:v>
                </c:pt>
                <c:pt idx="65">
                  <c:v>45841</c:v>
                </c:pt>
                <c:pt idx="66">
                  <c:v>45842</c:v>
                </c:pt>
                <c:pt idx="67">
                  <c:v>45843</c:v>
                </c:pt>
                <c:pt idx="68">
                  <c:v>45844</c:v>
                </c:pt>
                <c:pt idx="69">
                  <c:v>45845</c:v>
                </c:pt>
                <c:pt idx="70">
                  <c:v>45846</c:v>
                </c:pt>
                <c:pt idx="71">
                  <c:v>45847</c:v>
                </c:pt>
                <c:pt idx="72">
                  <c:v>45848</c:v>
                </c:pt>
                <c:pt idx="73">
                  <c:v>45849</c:v>
                </c:pt>
                <c:pt idx="74">
                  <c:v>45850</c:v>
                </c:pt>
                <c:pt idx="75">
                  <c:v>45851</c:v>
                </c:pt>
                <c:pt idx="76">
                  <c:v>45852</c:v>
                </c:pt>
                <c:pt idx="77">
                  <c:v>45853</c:v>
                </c:pt>
                <c:pt idx="78">
                  <c:v>45854</c:v>
                </c:pt>
                <c:pt idx="79">
                  <c:v>45855</c:v>
                </c:pt>
                <c:pt idx="80">
                  <c:v>45856</c:v>
                </c:pt>
                <c:pt idx="81">
                  <c:v>45857</c:v>
                </c:pt>
                <c:pt idx="82">
                  <c:v>45858</c:v>
                </c:pt>
                <c:pt idx="83">
                  <c:v>45859</c:v>
                </c:pt>
                <c:pt idx="84">
                  <c:v>45860</c:v>
                </c:pt>
                <c:pt idx="85">
                  <c:v>45861</c:v>
                </c:pt>
                <c:pt idx="86">
                  <c:v>45862</c:v>
                </c:pt>
                <c:pt idx="87">
                  <c:v>45863</c:v>
                </c:pt>
                <c:pt idx="88">
                  <c:v>45864</c:v>
                </c:pt>
                <c:pt idx="89">
                  <c:v>45865</c:v>
                </c:pt>
                <c:pt idx="90">
                  <c:v>45866</c:v>
                </c:pt>
                <c:pt idx="91">
                  <c:v>45867</c:v>
                </c:pt>
                <c:pt idx="92">
                  <c:v>45868</c:v>
                </c:pt>
                <c:pt idx="93">
                  <c:v>45869</c:v>
                </c:pt>
                <c:pt idx="94">
                  <c:v>45870</c:v>
                </c:pt>
                <c:pt idx="95">
                  <c:v>45871</c:v>
                </c:pt>
                <c:pt idx="96">
                  <c:v>45872</c:v>
                </c:pt>
                <c:pt idx="97">
                  <c:v>45873</c:v>
                </c:pt>
                <c:pt idx="98">
                  <c:v>45874</c:v>
                </c:pt>
                <c:pt idx="99">
                  <c:v>45875</c:v>
                </c:pt>
                <c:pt idx="100">
                  <c:v>45876</c:v>
                </c:pt>
                <c:pt idx="101">
                  <c:v>45877</c:v>
                </c:pt>
                <c:pt idx="102">
                  <c:v>45878</c:v>
                </c:pt>
                <c:pt idx="103">
                  <c:v>45879</c:v>
                </c:pt>
                <c:pt idx="104">
                  <c:v>45880</c:v>
                </c:pt>
                <c:pt idx="105">
                  <c:v>45881</c:v>
                </c:pt>
                <c:pt idx="106">
                  <c:v>45882</c:v>
                </c:pt>
                <c:pt idx="107">
                  <c:v>45883</c:v>
                </c:pt>
                <c:pt idx="108">
                  <c:v>45884</c:v>
                </c:pt>
                <c:pt idx="109">
                  <c:v>45885</c:v>
                </c:pt>
                <c:pt idx="110">
                  <c:v>45886</c:v>
                </c:pt>
                <c:pt idx="111">
                  <c:v>45887</c:v>
                </c:pt>
                <c:pt idx="112">
                  <c:v>45888</c:v>
                </c:pt>
                <c:pt idx="113">
                  <c:v>45889</c:v>
                </c:pt>
                <c:pt idx="114">
                  <c:v>45890</c:v>
                </c:pt>
                <c:pt idx="115">
                  <c:v>45891</c:v>
                </c:pt>
                <c:pt idx="116">
                  <c:v>45892</c:v>
                </c:pt>
                <c:pt idx="117">
                  <c:v>45893</c:v>
                </c:pt>
              </c:numCache>
            </c:numRef>
          </c:cat>
          <c:val>
            <c:numRef>
              <c:f>'Weather Data'!$K$6:$K$123</c:f>
              <c:numCache>
                <c:formatCode>General</c:formatCode>
                <c:ptCount val="118"/>
                <c:pt idx="0">
                  <c:v>46.73</c:v>
                </c:pt>
                <c:pt idx="1">
                  <c:v>51.618000000000002</c:v>
                </c:pt>
                <c:pt idx="2">
                  <c:v>47.177</c:v>
                </c:pt>
                <c:pt idx="3">
                  <c:v>48.581000000000003</c:v>
                </c:pt>
                <c:pt idx="4">
                  <c:v>58.598999999999997</c:v>
                </c:pt>
                <c:pt idx="5">
                  <c:v>66.506</c:v>
                </c:pt>
                <c:pt idx="6">
                  <c:v>58.764000000000003</c:v>
                </c:pt>
                <c:pt idx="7">
                  <c:v>52.536999999999999</c:v>
                </c:pt>
                <c:pt idx="8">
                  <c:v>57.375</c:v>
                </c:pt>
                <c:pt idx="9">
                  <c:v>67.567999999999998</c:v>
                </c:pt>
                <c:pt idx="10">
                  <c:v>65.084000000000003</c:v>
                </c:pt>
                <c:pt idx="11">
                  <c:v>72.454999999999998</c:v>
                </c:pt>
                <c:pt idx="12">
                  <c:v>75.703999999999994</c:v>
                </c:pt>
                <c:pt idx="13">
                  <c:v>74.713999999999999</c:v>
                </c:pt>
                <c:pt idx="14">
                  <c:v>67.522999999999996</c:v>
                </c:pt>
                <c:pt idx="15">
                  <c:v>54.869</c:v>
                </c:pt>
                <c:pt idx="16">
                  <c:v>45.081000000000003</c:v>
                </c:pt>
                <c:pt idx="17">
                  <c:v>44.738999999999997</c:v>
                </c:pt>
                <c:pt idx="18">
                  <c:v>45.695</c:v>
                </c:pt>
                <c:pt idx="19">
                  <c:v>37.673000000000002</c:v>
                </c:pt>
                <c:pt idx="20">
                  <c:v>39.731000000000002</c:v>
                </c:pt>
                <c:pt idx="21">
                  <c:v>42.445</c:v>
                </c:pt>
                <c:pt idx="22">
                  <c:v>42.381999999999998</c:v>
                </c:pt>
                <c:pt idx="23">
                  <c:v>46.954999999999998</c:v>
                </c:pt>
                <c:pt idx="24">
                  <c:v>52.079000000000001</c:v>
                </c:pt>
                <c:pt idx="25">
                  <c:v>52.771999999999998</c:v>
                </c:pt>
                <c:pt idx="26">
                  <c:v>53.063000000000002</c:v>
                </c:pt>
                <c:pt idx="27">
                  <c:v>55.335000000000001</c:v>
                </c:pt>
                <c:pt idx="28">
                  <c:v>54.996000000000002</c:v>
                </c:pt>
                <c:pt idx="29">
                  <c:v>56.167999999999999</c:v>
                </c:pt>
                <c:pt idx="30">
                  <c:v>57.643000000000001</c:v>
                </c:pt>
                <c:pt idx="31">
                  <c:v>66.587000000000003</c:v>
                </c:pt>
                <c:pt idx="32">
                  <c:v>62.923999999999999</c:v>
                </c:pt>
                <c:pt idx="33">
                  <c:v>72.040999999999997</c:v>
                </c:pt>
                <c:pt idx="34">
                  <c:v>55.408999999999999</c:v>
                </c:pt>
                <c:pt idx="35">
                  <c:v>54.984000000000002</c:v>
                </c:pt>
                <c:pt idx="36">
                  <c:v>56.628999999999998</c:v>
                </c:pt>
                <c:pt idx="37">
                  <c:v>56.683</c:v>
                </c:pt>
                <c:pt idx="38">
                  <c:v>57.981000000000002</c:v>
                </c:pt>
                <c:pt idx="39">
                  <c:v>62.249000000000002</c:v>
                </c:pt>
                <c:pt idx="40">
                  <c:v>57.276000000000003</c:v>
                </c:pt>
                <c:pt idx="41">
                  <c:v>60.942999999999998</c:v>
                </c:pt>
                <c:pt idx="42">
                  <c:v>67.837999999999994</c:v>
                </c:pt>
                <c:pt idx="43">
                  <c:v>62.6</c:v>
                </c:pt>
                <c:pt idx="44">
                  <c:v>57.433999999999997</c:v>
                </c:pt>
                <c:pt idx="45">
                  <c:v>56.651000000000003</c:v>
                </c:pt>
                <c:pt idx="46">
                  <c:v>63.887</c:v>
                </c:pt>
                <c:pt idx="47">
                  <c:v>70.367000000000004</c:v>
                </c:pt>
                <c:pt idx="48">
                  <c:v>67.855999999999995</c:v>
                </c:pt>
                <c:pt idx="49">
                  <c:v>65.399000000000001</c:v>
                </c:pt>
                <c:pt idx="50">
                  <c:v>65.614999999999995</c:v>
                </c:pt>
                <c:pt idx="51">
                  <c:v>68.936000000000007</c:v>
                </c:pt>
                <c:pt idx="52">
                  <c:v>68.846000000000004</c:v>
                </c:pt>
                <c:pt idx="53">
                  <c:v>66.2</c:v>
                </c:pt>
                <c:pt idx="54">
                  <c:v>56.033999999999999</c:v>
                </c:pt>
                <c:pt idx="55">
                  <c:v>55.323</c:v>
                </c:pt>
                <c:pt idx="56">
                  <c:v>64.588999999999999</c:v>
                </c:pt>
                <c:pt idx="57">
                  <c:v>64.885999999999996</c:v>
                </c:pt>
                <c:pt idx="58">
                  <c:v>67.441999999999993</c:v>
                </c:pt>
                <c:pt idx="59">
                  <c:v>71.888000000000005</c:v>
                </c:pt>
                <c:pt idx="60">
                  <c:v>68.153000000000006</c:v>
                </c:pt>
                <c:pt idx="61">
                  <c:v>65.876000000000005</c:v>
                </c:pt>
                <c:pt idx="62">
                  <c:v>65.363</c:v>
                </c:pt>
                <c:pt idx="63">
                  <c:v>70.655000000000001</c:v>
                </c:pt>
                <c:pt idx="64">
                  <c:v>74.399000000000001</c:v>
                </c:pt>
                <c:pt idx="65">
                  <c:v>79.016000000000005</c:v>
                </c:pt>
                <c:pt idx="66">
                  <c:v>70.763000000000005</c:v>
                </c:pt>
                <c:pt idx="67">
                  <c:v>65.786000000000001</c:v>
                </c:pt>
                <c:pt idx="68">
                  <c:v>67.108999999999995</c:v>
                </c:pt>
                <c:pt idx="69">
                  <c:v>68.108000000000004</c:v>
                </c:pt>
                <c:pt idx="70">
                  <c:v>68.81</c:v>
                </c:pt>
                <c:pt idx="71">
                  <c:v>81.058999999999997</c:v>
                </c:pt>
                <c:pt idx="72">
                  <c:v>79.808000000000007</c:v>
                </c:pt>
                <c:pt idx="73">
                  <c:v>61.411999999999999</c:v>
                </c:pt>
                <c:pt idx="74">
                  <c:v>64.831999999999994</c:v>
                </c:pt>
                <c:pt idx="75">
                  <c:v>70.942999999999998</c:v>
                </c:pt>
                <c:pt idx="76">
                  <c:v>77.242999999999995</c:v>
                </c:pt>
                <c:pt idx="77">
                  <c:v>61.151000000000003</c:v>
                </c:pt>
                <c:pt idx="78">
                  <c:v>58.018999999999998</c:v>
                </c:pt>
                <c:pt idx="79">
                  <c:v>56.927999999999997</c:v>
                </c:pt>
                <c:pt idx="80">
                  <c:v>64.120999999999995</c:v>
                </c:pt>
                <c:pt idx="81">
                  <c:v>66.488</c:v>
                </c:pt>
                <c:pt idx="82">
                  <c:v>69.700999999999993</c:v>
                </c:pt>
                <c:pt idx="83">
                  <c:v>71.483000000000004</c:v>
                </c:pt>
                <c:pt idx="84">
                  <c:v>68.495000000000005</c:v>
                </c:pt>
                <c:pt idx="85">
                  <c:v>67.441999999999993</c:v>
                </c:pt>
                <c:pt idx="86">
                  <c:v>67.415000000000006</c:v>
                </c:pt>
                <c:pt idx="87">
                  <c:v>76.504999999999995</c:v>
                </c:pt>
                <c:pt idx="88">
                  <c:v>75.236000000000004</c:v>
                </c:pt>
                <c:pt idx="89">
                  <c:v>73.040000000000006</c:v>
                </c:pt>
                <c:pt idx="90">
                  <c:v>67.055000000000007</c:v>
                </c:pt>
                <c:pt idx="91">
                  <c:v>70.150999999999996</c:v>
                </c:pt>
                <c:pt idx="92">
                  <c:v>66.497</c:v>
                </c:pt>
                <c:pt idx="93">
                  <c:v>68.971999999999994</c:v>
                </c:pt>
                <c:pt idx="94">
                  <c:v>68.153000000000006</c:v>
                </c:pt>
                <c:pt idx="95">
                  <c:v>68.936000000000007</c:v>
                </c:pt>
                <c:pt idx="96">
                  <c:v>70.978999999999999</c:v>
                </c:pt>
                <c:pt idx="97">
                  <c:v>72.572000000000003</c:v>
                </c:pt>
                <c:pt idx="98">
                  <c:v>71.465000000000003</c:v>
                </c:pt>
                <c:pt idx="99">
                  <c:v>71.825000000000003</c:v>
                </c:pt>
                <c:pt idx="100">
                  <c:v>72.977000000000004</c:v>
                </c:pt>
                <c:pt idx="101">
                  <c:v>63.832999999999998</c:v>
                </c:pt>
                <c:pt idx="102">
                  <c:v>60.557000000000002</c:v>
                </c:pt>
                <c:pt idx="103">
                  <c:v>64.885999999999996</c:v>
                </c:pt>
                <c:pt idx="104">
                  <c:v>68.072000000000003</c:v>
                </c:pt>
                <c:pt idx="105">
                  <c:v>64.570999999999998</c:v>
                </c:pt>
                <c:pt idx="106">
                  <c:v>71.590999999999994</c:v>
                </c:pt>
                <c:pt idx="107">
                  <c:v>68.953999999999994</c:v>
                </c:pt>
                <c:pt idx="108">
                  <c:v>66.578000000000003</c:v>
                </c:pt>
                <c:pt idx="109">
                  <c:v>73.31</c:v>
                </c:pt>
                <c:pt idx="110">
                  <c:v>74.147000000000006</c:v>
                </c:pt>
                <c:pt idx="111">
                  <c:v>75.83</c:v>
                </c:pt>
                <c:pt idx="112">
                  <c:v>76.757000000000005</c:v>
                </c:pt>
                <c:pt idx="113">
                  <c:v>84.83</c:v>
                </c:pt>
                <c:pt idx="114">
                  <c:v>72.346999999999994</c:v>
                </c:pt>
                <c:pt idx="115">
                  <c:v>64.283000000000001</c:v>
                </c:pt>
                <c:pt idx="116">
                  <c:v>55.999000000000002</c:v>
                </c:pt>
                <c:pt idx="117">
                  <c:v>55.216000000000001</c:v>
                </c:pt>
              </c:numCache>
            </c:numRef>
          </c:val>
          <c:smooth val="0"/>
          <c:extLst>
            <c:ext xmlns:c16="http://schemas.microsoft.com/office/drawing/2014/chart" uri="{C3380CC4-5D6E-409C-BE32-E72D297353CC}">
              <c16:uniqueId val="{00000002-70ED-464B-B282-8BFC99BE3249}"/>
            </c:ext>
          </c:extLst>
        </c:ser>
        <c:dLbls>
          <c:showLegendKey val="0"/>
          <c:showVal val="0"/>
          <c:showCatName val="0"/>
          <c:showSerName val="0"/>
          <c:showPercent val="0"/>
          <c:showBubbleSize val="0"/>
        </c:dLbls>
        <c:smooth val="0"/>
        <c:axId val="1476629808"/>
        <c:axId val="1476628144"/>
      </c:lineChart>
      <c:dateAx>
        <c:axId val="1476629808"/>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628144"/>
        <c:crosses val="autoZero"/>
        <c:auto val="1"/>
        <c:lblOffset val="100"/>
        <c:baseTimeUnit val="days"/>
      </c:dateAx>
      <c:valAx>
        <c:axId val="1476628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°F</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62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Rainfall</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'Weather Data'!$M$4</c:f>
              <c:strCache>
                <c:ptCount val="1"/>
                <c:pt idx="0">
                  <c:v>Rainfall</c:v>
                </c:pt>
              </c:strCache>
            </c:strRef>
          </c:tx>
          <c:spPr>
            <a:ln w="28575" cap="rnd">
              <a:solidFill>
                <a:schemeClr val="accent1"/>
              </a:solidFill>
              <a:round/>
            </a:ln>
            <a:effectLst/>
          </c:spPr>
          <c:marker>
            <c:symbol val="none"/>
          </c:marker>
          <c:cat>
            <c:numRef>
              <c:f>'Weather Data'!$H$6:$H$123</c:f>
              <c:numCache>
                <c:formatCode>d\-mmm</c:formatCode>
                <c:ptCount val="118"/>
                <c:pt idx="0">
                  <c:v>45776</c:v>
                </c:pt>
                <c:pt idx="1">
                  <c:v>45777</c:v>
                </c:pt>
                <c:pt idx="2">
                  <c:v>45778</c:v>
                </c:pt>
                <c:pt idx="3">
                  <c:v>45779</c:v>
                </c:pt>
                <c:pt idx="4">
                  <c:v>45780</c:v>
                </c:pt>
                <c:pt idx="5">
                  <c:v>45781</c:v>
                </c:pt>
                <c:pt idx="6">
                  <c:v>45782</c:v>
                </c:pt>
                <c:pt idx="7">
                  <c:v>45783</c:v>
                </c:pt>
                <c:pt idx="8">
                  <c:v>45784</c:v>
                </c:pt>
                <c:pt idx="9">
                  <c:v>45785</c:v>
                </c:pt>
                <c:pt idx="10">
                  <c:v>45786</c:v>
                </c:pt>
                <c:pt idx="11">
                  <c:v>45787</c:v>
                </c:pt>
                <c:pt idx="12">
                  <c:v>45788</c:v>
                </c:pt>
                <c:pt idx="13">
                  <c:v>45789</c:v>
                </c:pt>
                <c:pt idx="14">
                  <c:v>45790</c:v>
                </c:pt>
                <c:pt idx="15">
                  <c:v>45791</c:v>
                </c:pt>
                <c:pt idx="16">
                  <c:v>45792</c:v>
                </c:pt>
                <c:pt idx="17">
                  <c:v>45793</c:v>
                </c:pt>
                <c:pt idx="18">
                  <c:v>45794</c:v>
                </c:pt>
                <c:pt idx="19">
                  <c:v>45795</c:v>
                </c:pt>
                <c:pt idx="20">
                  <c:v>45796</c:v>
                </c:pt>
                <c:pt idx="21">
                  <c:v>45797</c:v>
                </c:pt>
                <c:pt idx="22">
                  <c:v>45798</c:v>
                </c:pt>
                <c:pt idx="23">
                  <c:v>45799</c:v>
                </c:pt>
                <c:pt idx="24">
                  <c:v>45800</c:v>
                </c:pt>
                <c:pt idx="25">
                  <c:v>45801</c:v>
                </c:pt>
                <c:pt idx="26">
                  <c:v>45802</c:v>
                </c:pt>
                <c:pt idx="27">
                  <c:v>45803</c:v>
                </c:pt>
                <c:pt idx="28">
                  <c:v>45804</c:v>
                </c:pt>
                <c:pt idx="29">
                  <c:v>45805</c:v>
                </c:pt>
                <c:pt idx="30">
                  <c:v>45806</c:v>
                </c:pt>
                <c:pt idx="31">
                  <c:v>45807</c:v>
                </c:pt>
                <c:pt idx="32">
                  <c:v>45808</c:v>
                </c:pt>
                <c:pt idx="33">
                  <c:v>45809</c:v>
                </c:pt>
                <c:pt idx="34">
                  <c:v>45810</c:v>
                </c:pt>
                <c:pt idx="35">
                  <c:v>45811</c:v>
                </c:pt>
                <c:pt idx="36">
                  <c:v>45812</c:v>
                </c:pt>
                <c:pt idx="37">
                  <c:v>45813</c:v>
                </c:pt>
                <c:pt idx="38">
                  <c:v>45814</c:v>
                </c:pt>
                <c:pt idx="39">
                  <c:v>45815</c:v>
                </c:pt>
                <c:pt idx="40">
                  <c:v>45816</c:v>
                </c:pt>
                <c:pt idx="41">
                  <c:v>45817</c:v>
                </c:pt>
                <c:pt idx="42">
                  <c:v>45818</c:v>
                </c:pt>
                <c:pt idx="43">
                  <c:v>45819</c:v>
                </c:pt>
                <c:pt idx="44">
                  <c:v>45820</c:v>
                </c:pt>
                <c:pt idx="45">
                  <c:v>45821</c:v>
                </c:pt>
                <c:pt idx="46">
                  <c:v>45822</c:v>
                </c:pt>
                <c:pt idx="47">
                  <c:v>45823</c:v>
                </c:pt>
                <c:pt idx="48">
                  <c:v>45824</c:v>
                </c:pt>
                <c:pt idx="49">
                  <c:v>45825</c:v>
                </c:pt>
                <c:pt idx="50">
                  <c:v>45826</c:v>
                </c:pt>
                <c:pt idx="51">
                  <c:v>45827</c:v>
                </c:pt>
                <c:pt idx="52">
                  <c:v>45828</c:v>
                </c:pt>
                <c:pt idx="53">
                  <c:v>45829</c:v>
                </c:pt>
                <c:pt idx="54">
                  <c:v>45830</c:v>
                </c:pt>
                <c:pt idx="55">
                  <c:v>45831</c:v>
                </c:pt>
                <c:pt idx="56">
                  <c:v>45832</c:v>
                </c:pt>
                <c:pt idx="57">
                  <c:v>45833</c:v>
                </c:pt>
                <c:pt idx="58">
                  <c:v>45834</c:v>
                </c:pt>
                <c:pt idx="59">
                  <c:v>45835</c:v>
                </c:pt>
                <c:pt idx="60">
                  <c:v>45836</c:v>
                </c:pt>
                <c:pt idx="61">
                  <c:v>45837</c:v>
                </c:pt>
                <c:pt idx="62">
                  <c:v>45838</c:v>
                </c:pt>
                <c:pt idx="63">
                  <c:v>45839</c:v>
                </c:pt>
                <c:pt idx="64">
                  <c:v>45840</c:v>
                </c:pt>
                <c:pt idx="65">
                  <c:v>45841</c:v>
                </c:pt>
                <c:pt idx="66">
                  <c:v>45842</c:v>
                </c:pt>
                <c:pt idx="67">
                  <c:v>45843</c:v>
                </c:pt>
                <c:pt idx="68">
                  <c:v>45844</c:v>
                </c:pt>
                <c:pt idx="69">
                  <c:v>45845</c:v>
                </c:pt>
                <c:pt idx="70">
                  <c:v>45846</c:v>
                </c:pt>
                <c:pt idx="71">
                  <c:v>45847</c:v>
                </c:pt>
                <c:pt idx="72">
                  <c:v>45848</c:v>
                </c:pt>
                <c:pt idx="73">
                  <c:v>45849</c:v>
                </c:pt>
                <c:pt idx="74">
                  <c:v>45850</c:v>
                </c:pt>
                <c:pt idx="75">
                  <c:v>45851</c:v>
                </c:pt>
                <c:pt idx="76">
                  <c:v>45852</c:v>
                </c:pt>
                <c:pt idx="77">
                  <c:v>45853</c:v>
                </c:pt>
                <c:pt idx="78">
                  <c:v>45854</c:v>
                </c:pt>
                <c:pt idx="79">
                  <c:v>45855</c:v>
                </c:pt>
                <c:pt idx="80">
                  <c:v>45856</c:v>
                </c:pt>
                <c:pt idx="81">
                  <c:v>45857</c:v>
                </c:pt>
                <c:pt idx="82">
                  <c:v>45858</c:v>
                </c:pt>
                <c:pt idx="83">
                  <c:v>45859</c:v>
                </c:pt>
                <c:pt idx="84">
                  <c:v>45860</c:v>
                </c:pt>
                <c:pt idx="85">
                  <c:v>45861</c:v>
                </c:pt>
                <c:pt idx="86">
                  <c:v>45862</c:v>
                </c:pt>
                <c:pt idx="87">
                  <c:v>45863</c:v>
                </c:pt>
                <c:pt idx="88">
                  <c:v>45864</c:v>
                </c:pt>
                <c:pt idx="89">
                  <c:v>45865</c:v>
                </c:pt>
                <c:pt idx="90">
                  <c:v>45866</c:v>
                </c:pt>
                <c:pt idx="91">
                  <c:v>45867</c:v>
                </c:pt>
                <c:pt idx="92">
                  <c:v>45868</c:v>
                </c:pt>
                <c:pt idx="93">
                  <c:v>45869</c:v>
                </c:pt>
                <c:pt idx="94">
                  <c:v>45870</c:v>
                </c:pt>
                <c:pt idx="95">
                  <c:v>45871</c:v>
                </c:pt>
                <c:pt idx="96">
                  <c:v>45872</c:v>
                </c:pt>
                <c:pt idx="97">
                  <c:v>45873</c:v>
                </c:pt>
                <c:pt idx="98">
                  <c:v>45874</c:v>
                </c:pt>
                <c:pt idx="99">
                  <c:v>45875</c:v>
                </c:pt>
                <c:pt idx="100">
                  <c:v>45876</c:v>
                </c:pt>
                <c:pt idx="101">
                  <c:v>45877</c:v>
                </c:pt>
                <c:pt idx="102">
                  <c:v>45878</c:v>
                </c:pt>
                <c:pt idx="103">
                  <c:v>45879</c:v>
                </c:pt>
                <c:pt idx="104">
                  <c:v>45880</c:v>
                </c:pt>
                <c:pt idx="105">
                  <c:v>45881</c:v>
                </c:pt>
                <c:pt idx="106">
                  <c:v>45882</c:v>
                </c:pt>
                <c:pt idx="107">
                  <c:v>45883</c:v>
                </c:pt>
                <c:pt idx="108">
                  <c:v>45884</c:v>
                </c:pt>
                <c:pt idx="109">
                  <c:v>45885</c:v>
                </c:pt>
                <c:pt idx="110">
                  <c:v>45886</c:v>
                </c:pt>
                <c:pt idx="111">
                  <c:v>45887</c:v>
                </c:pt>
                <c:pt idx="112">
                  <c:v>45888</c:v>
                </c:pt>
                <c:pt idx="113">
                  <c:v>45889</c:v>
                </c:pt>
                <c:pt idx="114">
                  <c:v>45890</c:v>
                </c:pt>
                <c:pt idx="115">
                  <c:v>45891</c:v>
                </c:pt>
                <c:pt idx="116">
                  <c:v>45892</c:v>
                </c:pt>
                <c:pt idx="117">
                  <c:v>45893</c:v>
                </c:pt>
              </c:numCache>
            </c:numRef>
          </c:cat>
          <c:val>
            <c:numRef>
              <c:f>'Weather Data'!$M$6:$M$123</c:f>
              <c:numCache>
                <c:formatCode>General</c:formatCode>
                <c:ptCount val="118"/>
                <c:pt idx="0">
                  <c:v>0</c:v>
                </c:pt>
                <c:pt idx="1">
                  <c:v>4.2999999999999997E-2</c:v>
                </c:pt>
                <c:pt idx="2">
                  <c:v>2.9000000000000001E-2</c:v>
                </c:pt>
                <c:pt idx="3">
                  <c:v>0</c:v>
                </c:pt>
                <c:pt idx="4">
                  <c:v>0</c:v>
                </c:pt>
                <c:pt idx="5">
                  <c:v>0</c:v>
                </c:pt>
                <c:pt idx="6">
                  <c:v>0.14199999999999999</c:v>
                </c:pt>
                <c:pt idx="7">
                  <c:v>1.7000000000000001E-2</c:v>
                </c:pt>
                <c:pt idx="8">
                  <c:v>0</c:v>
                </c:pt>
                <c:pt idx="9">
                  <c:v>0</c:v>
                </c:pt>
                <c:pt idx="10">
                  <c:v>0</c:v>
                </c:pt>
                <c:pt idx="11">
                  <c:v>0</c:v>
                </c:pt>
                <c:pt idx="12">
                  <c:v>1.7999999999999999E-2</c:v>
                </c:pt>
                <c:pt idx="13">
                  <c:v>0</c:v>
                </c:pt>
                <c:pt idx="14">
                  <c:v>0</c:v>
                </c:pt>
                <c:pt idx="15">
                  <c:v>0.84699999999999998</c:v>
                </c:pt>
                <c:pt idx="16">
                  <c:v>1.9319999999999999</c:v>
                </c:pt>
                <c:pt idx="17">
                  <c:v>0.70799999999999996</c:v>
                </c:pt>
                <c:pt idx="18">
                  <c:v>0</c:v>
                </c:pt>
                <c:pt idx="19">
                  <c:v>0.45600000000000002</c:v>
                </c:pt>
                <c:pt idx="20">
                  <c:v>1.085</c:v>
                </c:pt>
                <c:pt idx="21">
                  <c:v>2.5999999999999999E-2</c:v>
                </c:pt>
                <c:pt idx="22">
                  <c:v>3.0000000000000001E-3</c:v>
                </c:pt>
                <c:pt idx="23">
                  <c:v>0</c:v>
                </c:pt>
                <c:pt idx="24">
                  <c:v>1.0999999999999999E-2</c:v>
                </c:pt>
                <c:pt idx="25">
                  <c:v>0</c:v>
                </c:pt>
                <c:pt idx="26">
                  <c:v>0</c:v>
                </c:pt>
                <c:pt idx="27">
                  <c:v>0</c:v>
                </c:pt>
                <c:pt idx="28">
                  <c:v>0</c:v>
                </c:pt>
                <c:pt idx="29">
                  <c:v>0</c:v>
                </c:pt>
                <c:pt idx="30">
                  <c:v>0</c:v>
                </c:pt>
                <c:pt idx="31">
                  <c:v>4.1000000000000002E-2</c:v>
                </c:pt>
                <c:pt idx="32">
                  <c:v>0</c:v>
                </c:pt>
                <c:pt idx="33">
                  <c:v>0</c:v>
                </c:pt>
                <c:pt idx="34">
                  <c:v>0.106</c:v>
                </c:pt>
                <c:pt idx="35">
                  <c:v>0</c:v>
                </c:pt>
                <c:pt idx="36">
                  <c:v>0.17899999999999999</c:v>
                </c:pt>
                <c:pt idx="37">
                  <c:v>0</c:v>
                </c:pt>
                <c:pt idx="38">
                  <c:v>0</c:v>
                </c:pt>
                <c:pt idx="39">
                  <c:v>0</c:v>
                </c:pt>
                <c:pt idx="40">
                  <c:v>0</c:v>
                </c:pt>
                <c:pt idx="41">
                  <c:v>0</c:v>
                </c:pt>
                <c:pt idx="42">
                  <c:v>0</c:v>
                </c:pt>
                <c:pt idx="43">
                  <c:v>0</c:v>
                </c:pt>
                <c:pt idx="44">
                  <c:v>0.37</c:v>
                </c:pt>
                <c:pt idx="45">
                  <c:v>2.5000000000000001E-2</c:v>
                </c:pt>
                <c:pt idx="46">
                  <c:v>0</c:v>
                </c:pt>
                <c:pt idx="47">
                  <c:v>0</c:v>
                </c:pt>
                <c:pt idx="48">
                  <c:v>1.385</c:v>
                </c:pt>
                <c:pt idx="49">
                  <c:v>0</c:v>
                </c:pt>
                <c:pt idx="50">
                  <c:v>0.108</c:v>
                </c:pt>
                <c:pt idx="51">
                  <c:v>0.17</c:v>
                </c:pt>
                <c:pt idx="52">
                  <c:v>0.55100000000000005</c:v>
                </c:pt>
                <c:pt idx="53">
                  <c:v>2E-3</c:v>
                </c:pt>
                <c:pt idx="54">
                  <c:v>5.0000000000000001E-3</c:v>
                </c:pt>
                <c:pt idx="55">
                  <c:v>0</c:v>
                </c:pt>
                <c:pt idx="56">
                  <c:v>0</c:v>
                </c:pt>
                <c:pt idx="57">
                  <c:v>0.20799999999999999</c:v>
                </c:pt>
                <c:pt idx="58">
                  <c:v>0</c:v>
                </c:pt>
                <c:pt idx="59">
                  <c:v>0</c:v>
                </c:pt>
                <c:pt idx="60">
                  <c:v>6.9000000000000006E-2</c:v>
                </c:pt>
                <c:pt idx="61">
                  <c:v>0</c:v>
                </c:pt>
                <c:pt idx="62">
                  <c:v>0</c:v>
                </c:pt>
                <c:pt idx="63">
                  <c:v>0</c:v>
                </c:pt>
                <c:pt idx="64">
                  <c:v>0</c:v>
                </c:pt>
                <c:pt idx="65">
                  <c:v>0.58799999999999997</c:v>
                </c:pt>
                <c:pt idx="66">
                  <c:v>0.17399999999999999</c:v>
                </c:pt>
                <c:pt idx="67">
                  <c:v>2E-3</c:v>
                </c:pt>
                <c:pt idx="68">
                  <c:v>0</c:v>
                </c:pt>
                <c:pt idx="69">
                  <c:v>0</c:v>
                </c:pt>
                <c:pt idx="70">
                  <c:v>0</c:v>
                </c:pt>
                <c:pt idx="71">
                  <c:v>0</c:v>
                </c:pt>
                <c:pt idx="72">
                  <c:v>0</c:v>
                </c:pt>
                <c:pt idx="73">
                  <c:v>0.34</c:v>
                </c:pt>
                <c:pt idx="74">
                  <c:v>0</c:v>
                </c:pt>
                <c:pt idx="75">
                  <c:v>0</c:v>
                </c:pt>
                <c:pt idx="76">
                  <c:v>0</c:v>
                </c:pt>
                <c:pt idx="77">
                  <c:v>0.253</c:v>
                </c:pt>
                <c:pt idx="78">
                  <c:v>7.8E-2</c:v>
                </c:pt>
                <c:pt idx="79">
                  <c:v>0</c:v>
                </c:pt>
                <c:pt idx="80">
                  <c:v>0.16300000000000001</c:v>
                </c:pt>
                <c:pt idx="81">
                  <c:v>0.123</c:v>
                </c:pt>
                <c:pt idx="82">
                  <c:v>0.30499999999999999</c:v>
                </c:pt>
                <c:pt idx="83">
                  <c:v>0</c:v>
                </c:pt>
                <c:pt idx="84">
                  <c:v>0.498</c:v>
                </c:pt>
                <c:pt idx="85">
                  <c:v>0.38700000000000001</c:v>
                </c:pt>
                <c:pt idx="86">
                  <c:v>0</c:v>
                </c:pt>
                <c:pt idx="87">
                  <c:v>0</c:v>
                </c:pt>
                <c:pt idx="88">
                  <c:v>0</c:v>
                </c:pt>
                <c:pt idx="89">
                  <c:v>0</c:v>
                </c:pt>
                <c:pt idx="90">
                  <c:v>0.57499999999999996</c:v>
                </c:pt>
                <c:pt idx="91">
                  <c:v>2.5999999999999999E-2</c:v>
                </c:pt>
                <c:pt idx="92">
                  <c:v>0.47299999999999998</c:v>
                </c:pt>
                <c:pt idx="93">
                  <c:v>0</c:v>
                </c:pt>
                <c:pt idx="94">
                  <c:v>0</c:v>
                </c:pt>
                <c:pt idx="95">
                  <c:v>0</c:v>
                </c:pt>
                <c:pt idx="96">
                  <c:v>0</c:v>
                </c:pt>
                <c:pt idx="97">
                  <c:v>0</c:v>
                </c:pt>
                <c:pt idx="98">
                  <c:v>2.0259999999999998</c:v>
                </c:pt>
                <c:pt idx="99">
                  <c:v>0</c:v>
                </c:pt>
                <c:pt idx="100">
                  <c:v>8.2000000000000003E-2</c:v>
                </c:pt>
                <c:pt idx="101">
                  <c:v>3.2000000000000001E-2</c:v>
                </c:pt>
                <c:pt idx="102">
                  <c:v>6.4000000000000001E-2</c:v>
                </c:pt>
                <c:pt idx="103">
                  <c:v>0</c:v>
                </c:pt>
                <c:pt idx="104">
                  <c:v>0</c:v>
                </c:pt>
                <c:pt idx="105">
                  <c:v>0</c:v>
                </c:pt>
                <c:pt idx="106">
                  <c:v>0</c:v>
                </c:pt>
                <c:pt idx="107">
                  <c:v>1.9E-2</c:v>
                </c:pt>
                <c:pt idx="108">
                  <c:v>0</c:v>
                </c:pt>
                <c:pt idx="109">
                  <c:v>0.01</c:v>
                </c:pt>
                <c:pt idx="110">
                  <c:v>9.1999999999999998E-2</c:v>
                </c:pt>
                <c:pt idx="111">
                  <c:v>6.7000000000000004E-2</c:v>
                </c:pt>
                <c:pt idx="112">
                  <c:v>0</c:v>
                </c:pt>
                <c:pt idx="113">
                  <c:v>0.14399999999999999</c:v>
                </c:pt>
                <c:pt idx="114">
                  <c:v>5.0000000000000001E-3</c:v>
                </c:pt>
                <c:pt idx="115">
                  <c:v>0</c:v>
                </c:pt>
                <c:pt idx="116">
                  <c:v>0</c:v>
                </c:pt>
                <c:pt idx="117">
                  <c:v>0</c:v>
                </c:pt>
              </c:numCache>
            </c:numRef>
          </c:val>
          <c:smooth val="0"/>
          <c:extLst>
            <c:ext xmlns:c16="http://schemas.microsoft.com/office/drawing/2014/chart" uri="{C3380CC4-5D6E-409C-BE32-E72D297353CC}">
              <c16:uniqueId val="{00000000-4344-4D93-A8ED-7B628EF9B3A3}"/>
            </c:ext>
          </c:extLst>
        </c:ser>
        <c:ser>
          <c:idx val="1"/>
          <c:order val="1"/>
          <c:tx>
            <c:strRef>
              <c:f>'Weather Data'!$N$4</c:f>
              <c:strCache>
                <c:ptCount val="1"/>
                <c:pt idx="0">
                  <c:v>Normal Daily Total Rainfall</c:v>
                </c:pt>
              </c:strCache>
            </c:strRef>
          </c:tx>
          <c:spPr>
            <a:ln w="28575" cap="rnd">
              <a:solidFill>
                <a:schemeClr val="accent2"/>
              </a:solidFill>
              <a:round/>
            </a:ln>
            <a:effectLst/>
          </c:spPr>
          <c:marker>
            <c:symbol val="none"/>
          </c:marker>
          <c:cat>
            <c:numRef>
              <c:f>'Weather Data'!$H$6:$H$123</c:f>
              <c:numCache>
                <c:formatCode>d\-mmm</c:formatCode>
                <c:ptCount val="118"/>
                <c:pt idx="0">
                  <c:v>45776</c:v>
                </c:pt>
                <c:pt idx="1">
                  <c:v>45777</c:v>
                </c:pt>
                <c:pt idx="2">
                  <c:v>45778</c:v>
                </c:pt>
                <c:pt idx="3">
                  <c:v>45779</c:v>
                </c:pt>
                <c:pt idx="4">
                  <c:v>45780</c:v>
                </c:pt>
                <c:pt idx="5">
                  <c:v>45781</c:v>
                </c:pt>
                <c:pt idx="6">
                  <c:v>45782</c:v>
                </c:pt>
                <c:pt idx="7">
                  <c:v>45783</c:v>
                </c:pt>
                <c:pt idx="8">
                  <c:v>45784</c:v>
                </c:pt>
                <c:pt idx="9">
                  <c:v>45785</c:v>
                </c:pt>
                <c:pt idx="10">
                  <c:v>45786</c:v>
                </c:pt>
                <c:pt idx="11">
                  <c:v>45787</c:v>
                </c:pt>
                <c:pt idx="12">
                  <c:v>45788</c:v>
                </c:pt>
                <c:pt idx="13">
                  <c:v>45789</c:v>
                </c:pt>
                <c:pt idx="14">
                  <c:v>45790</c:v>
                </c:pt>
                <c:pt idx="15">
                  <c:v>45791</c:v>
                </c:pt>
                <c:pt idx="16">
                  <c:v>45792</c:v>
                </c:pt>
                <c:pt idx="17">
                  <c:v>45793</c:v>
                </c:pt>
                <c:pt idx="18">
                  <c:v>45794</c:v>
                </c:pt>
                <c:pt idx="19">
                  <c:v>45795</c:v>
                </c:pt>
                <c:pt idx="20">
                  <c:v>45796</c:v>
                </c:pt>
                <c:pt idx="21">
                  <c:v>45797</c:v>
                </c:pt>
                <c:pt idx="22">
                  <c:v>45798</c:v>
                </c:pt>
                <c:pt idx="23">
                  <c:v>45799</c:v>
                </c:pt>
                <c:pt idx="24">
                  <c:v>45800</c:v>
                </c:pt>
                <c:pt idx="25">
                  <c:v>45801</c:v>
                </c:pt>
                <c:pt idx="26">
                  <c:v>45802</c:v>
                </c:pt>
                <c:pt idx="27">
                  <c:v>45803</c:v>
                </c:pt>
                <c:pt idx="28">
                  <c:v>45804</c:v>
                </c:pt>
                <c:pt idx="29">
                  <c:v>45805</c:v>
                </c:pt>
                <c:pt idx="30">
                  <c:v>45806</c:v>
                </c:pt>
                <c:pt idx="31">
                  <c:v>45807</c:v>
                </c:pt>
                <c:pt idx="32">
                  <c:v>45808</c:v>
                </c:pt>
                <c:pt idx="33">
                  <c:v>45809</c:v>
                </c:pt>
                <c:pt idx="34">
                  <c:v>45810</c:v>
                </c:pt>
                <c:pt idx="35">
                  <c:v>45811</c:v>
                </c:pt>
                <c:pt idx="36">
                  <c:v>45812</c:v>
                </c:pt>
                <c:pt idx="37">
                  <c:v>45813</c:v>
                </c:pt>
                <c:pt idx="38">
                  <c:v>45814</c:v>
                </c:pt>
                <c:pt idx="39">
                  <c:v>45815</c:v>
                </c:pt>
                <c:pt idx="40">
                  <c:v>45816</c:v>
                </c:pt>
                <c:pt idx="41">
                  <c:v>45817</c:v>
                </c:pt>
                <c:pt idx="42">
                  <c:v>45818</c:v>
                </c:pt>
                <c:pt idx="43">
                  <c:v>45819</c:v>
                </c:pt>
                <c:pt idx="44">
                  <c:v>45820</c:v>
                </c:pt>
                <c:pt idx="45">
                  <c:v>45821</c:v>
                </c:pt>
                <c:pt idx="46">
                  <c:v>45822</c:v>
                </c:pt>
                <c:pt idx="47">
                  <c:v>45823</c:v>
                </c:pt>
                <c:pt idx="48">
                  <c:v>45824</c:v>
                </c:pt>
                <c:pt idx="49">
                  <c:v>45825</c:v>
                </c:pt>
                <c:pt idx="50">
                  <c:v>45826</c:v>
                </c:pt>
                <c:pt idx="51">
                  <c:v>45827</c:v>
                </c:pt>
                <c:pt idx="52">
                  <c:v>45828</c:v>
                </c:pt>
                <c:pt idx="53">
                  <c:v>45829</c:v>
                </c:pt>
                <c:pt idx="54">
                  <c:v>45830</c:v>
                </c:pt>
                <c:pt idx="55">
                  <c:v>45831</c:v>
                </c:pt>
                <c:pt idx="56">
                  <c:v>45832</c:v>
                </c:pt>
                <c:pt idx="57">
                  <c:v>45833</c:v>
                </c:pt>
                <c:pt idx="58">
                  <c:v>45834</c:v>
                </c:pt>
                <c:pt idx="59">
                  <c:v>45835</c:v>
                </c:pt>
                <c:pt idx="60">
                  <c:v>45836</c:v>
                </c:pt>
                <c:pt idx="61">
                  <c:v>45837</c:v>
                </c:pt>
                <c:pt idx="62">
                  <c:v>45838</c:v>
                </c:pt>
                <c:pt idx="63">
                  <c:v>45839</c:v>
                </c:pt>
                <c:pt idx="64">
                  <c:v>45840</c:v>
                </c:pt>
                <c:pt idx="65">
                  <c:v>45841</c:v>
                </c:pt>
                <c:pt idx="66">
                  <c:v>45842</c:v>
                </c:pt>
                <c:pt idx="67">
                  <c:v>45843</c:v>
                </c:pt>
                <c:pt idx="68">
                  <c:v>45844</c:v>
                </c:pt>
                <c:pt idx="69">
                  <c:v>45845</c:v>
                </c:pt>
                <c:pt idx="70">
                  <c:v>45846</c:v>
                </c:pt>
                <c:pt idx="71">
                  <c:v>45847</c:v>
                </c:pt>
                <c:pt idx="72">
                  <c:v>45848</c:v>
                </c:pt>
                <c:pt idx="73">
                  <c:v>45849</c:v>
                </c:pt>
                <c:pt idx="74">
                  <c:v>45850</c:v>
                </c:pt>
                <c:pt idx="75">
                  <c:v>45851</c:v>
                </c:pt>
                <c:pt idx="76">
                  <c:v>45852</c:v>
                </c:pt>
                <c:pt idx="77">
                  <c:v>45853</c:v>
                </c:pt>
                <c:pt idx="78">
                  <c:v>45854</c:v>
                </c:pt>
                <c:pt idx="79">
                  <c:v>45855</c:v>
                </c:pt>
                <c:pt idx="80">
                  <c:v>45856</c:v>
                </c:pt>
                <c:pt idx="81">
                  <c:v>45857</c:v>
                </c:pt>
                <c:pt idx="82">
                  <c:v>45858</c:v>
                </c:pt>
                <c:pt idx="83">
                  <c:v>45859</c:v>
                </c:pt>
                <c:pt idx="84">
                  <c:v>45860</c:v>
                </c:pt>
                <c:pt idx="85">
                  <c:v>45861</c:v>
                </c:pt>
                <c:pt idx="86">
                  <c:v>45862</c:v>
                </c:pt>
                <c:pt idx="87">
                  <c:v>45863</c:v>
                </c:pt>
                <c:pt idx="88">
                  <c:v>45864</c:v>
                </c:pt>
                <c:pt idx="89">
                  <c:v>45865</c:v>
                </c:pt>
                <c:pt idx="90">
                  <c:v>45866</c:v>
                </c:pt>
                <c:pt idx="91">
                  <c:v>45867</c:v>
                </c:pt>
                <c:pt idx="92">
                  <c:v>45868</c:v>
                </c:pt>
                <c:pt idx="93">
                  <c:v>45869</c:v>
                </c:pt>
                <c:pt idx="94">
                  <c:v>45870</c:v>
                </c:pt>
                <c:pt idx="95">
                  <c:v>45871</c:v>
                </c:pt>
                <c:pt idx="96">
                  <c:v>45872</c:v>
                </c:pt>
                <c:pt idx="97">
                  <c:v>45873</c:v>
                </c:pt>
                <c:pt idx="98">
                  <c:v>45874</c:v>
                </c:pt>
                <c:pt idx="99">
                  <c:v>45875</c:v>
                </c:pt>
                <c:pt idx="100">
                  <c:v>45876</c:v>
                </c:pt>
                <c:pt idx="101">
                  <c:v>45877</c:v>
                </c:pt>
                <c:pt idx="102">
                  <c:v>45878</c:v>
                </c:pt>
                <c:pt idx="103">
                  <c:v>45879</c:v>
                </c:pt>
                <c:pt idx="104">
                  <c:v>45880</c:v>
                </c:pt>
                <c:pt idx="105">
                  <c:v>45881</c:v>
                </c:pt>
                <c:pt idx="106">
                  <c:v>45882</c:v>
                </c:pt>
                <c:pt idx="107">
                  <c:v>45883</c:v>
                </c:pt>
                <c:pt idx="108">
                  <c:v>45884</c:v>
                </c:pt>
                <c:pt idx="109">
                  <c:v>45885</c:v>
                </c:pt>
                <c:pt idx="110">
                  <c:v>45886</c:v>
                </c:pt>
                <c:pt idx="111">
                  <c:v>45887</c:v>
                </c:pt>
                <c:pt idx="112">
                  <c:v>45888</c:v>
                </c:pt>
                <c:pt idx="113">
                  <c:v>45889</c:v>
                </c:pt>
                <c:pt idx="114">
                  <c:v>45890</c:v>
                </c:pt>
                <c:pt idx="115">
                  <c:v>45891</c:v>
                </c:pt>
                <c:pt idx="116">
                  <c:v>45892</c:v>
                </c:pt>
                <c:pt idx="117">
                  <c:v>45893</c:v>
                </c:pt>
              </c:numCache>
            </c:numRef>
          </c:cat>
          <c:val>
            <c:numRef>
              <c:f>'Weather Data'!$N$6:$N$123</c:f>
              <c:numCache>
                <c:formatCode>General</c:formatCode>
                <c:ptCount val="118"/>
                <c:pt idx="0">
                  <c:v>7.0000000000000007E-2</c:v>
                </c:pt>
                <c:pt idx="1">
                  <c:v>7.0000000000000007E-2</c:v>
                </c:pt>
                <c:pt idx="2">
                  <c:v>7.0000000000000007E-2</c:v>
                </c:pt>
                <c:pt idx="3">
                  <c:v>0.08</c:v>
                </c:pt>
                <c:pt idx="4">
                  <c:v>0.08</c:v>
                </c:pt>
                <c:pt idx="5">
                  <c:v>0.09</c:v>
                </c:pt>
                <c:pt idx="6">
                  <c:v>0.08</c:v>
                </c:pt>
                <c:pt idx="7">
                  <c:v>0.09</c:v>
                </c:pt>
                <c:pt idx="8">
                  <c:v>0.08</c:v>
                </c:pt>
                <c:pt idx="9">
                  <c:v>0.09</c:v>
                </c:pt>
                <c:pt idx="10">
                  <c:v>0.09</c:v>
                </c:pt>
                <c:pt idx="11">
                  <c:v>0.09</c:v>
                </c:pt>
                <c:pt idx="12">
                  <c:v>0.09</c:v>
                </c:pt>
                <c:pt idx="13">
                  <c:v>0.09</c:v>
                </c:pt>
                <c:pt idx="14">
                  <c:v>0.09</c:v>
                </c:pt>
                <c:pt idx="15">
                  <c:v>0.09</c:v>
                </c:pt>
                <c:pt idx="16">
                  <c:v>0.09</c:v>
                </c:pt>
                <c:pt idx="17">
                  <c:v>0.09</c:v>
                </c:pt>
                <c:pt idx="18">
                  <c:v>0.09</c:v>
                </c:pt>
                <c:pt idx="19">
                  <c:v>0.1</c:v>
                </c:pt>
                <c:pt idx="20">
                  <c:v>0.1</c:v>
                </c:pt>
                <c:pt idx="21">
                  <c:v>0.1</c:v>
                </c:pt>
                <c:pt idx="22">
                  <c:v>0.1</c:v>
                </c:pt>
                <c:pt idx="23">
                  <c:v>0.1</c:v>
                </c:pt>
                <c:pt idx="24">
                  <c:v>0.1</c:v>
                </c:pt>
                <c:pt idx="25">
                  <c:v>0.09</c:v>
                </c:pt>
                <c:pt idx="26">
                  <c:v>0.1</c:v>
                </c:pt>
                <c:pt idx="27">
                  <c:v>0.1</c:v>
                </c:pt>
                <c:pt idx="28">
                  <c:v>0.09</c:v>
                </c:pt>
                <c:pt idx="29">
                  <c:v>0.1</c:v>
                </c:pt>
                <c:pt idx="30">
                  <c:v>0.09</c:v>
                </c:pt>
                <c:pt idx="31">
                  <c:v>0.09</c:v>
                </c:pt>
                <c:pt idx="32">
                  <c:v>0.09</c:v>
                </c:pt>
                <c:pt idx="33">
                  <c:v>0.09</c:v>
                </c:pt>
                <c:pt idx="34">
                  <c:v>0.09</c:v>
                </c:pt>
                <c:pt idx="35">
                  <c:v>0.09</c:v>
                </c:pt>
                <c:pt idx="36">
                  <c:v>0.09</c:v>
                </c:pt>
                <c:pt idx="37">
                  <c:v>0.1</c:v>
                </c:pt>
                <c:pt idx="38">
                  <c:v>0.1</c:v>
                </c:pt>
                <c:pt idx="39">
                  <c:v>0.09</c:v>
                </c:pt>
                <c:pt idx="40">
                  <c:v>0.11</c:v>
                </c:pt>
                <c:pt idx="41">
                  <c:v>0.09</c:v>
                </c:pt>
                <c:pt idx="42">
                  <c:v>0.1</c:v>
                </c:pt>
                <c:pt idx="43">
                  <c:v>0.08</c:v>
                </c:pt>
                <c:pt idx="44">
                  <c:v>0.09</c:v>
                </c:pt>
                <c:pt idx="45">
                  <c:v>0.1</c:v>
                </c:pt>
                <c:pt idx="46">
                  <c:v>0.1</c:v>
                </c:pt>
                <c:pt idx="47">
                  <c:v>0.11</c:v>
                </c:pt>
                <c:pt idx="48">
                  <c:v>0.1</c:v>
                </c:pt>
                <c:pt idx="49">
                  <c:v>0.1</c:v>
                </c:pt>
                <c:pt idx="50">
                  <c:v>0.1</c:v>
                </c:pt>
                <c:pt idx="51">
                  <c:v>0.1</c:v>
                </c:pt>
                <c:pt idx="52">
                  <c:v>0.11</c:v>
                </c:pt>
                <c:pt idx="53">
                  <c:v>0.1</c:v>
                </c:pt>
                <c:pt idx="54">
                  <c:v>0.1</c:v>
                </c:pt>
                <c:pt idx="55">
                  <c:v>0.1</c:v>
                </c:pt>
                <c:pt idx="56">
                  <c:v>0.12</c:v>
                </c:pt>
                <c:pt idx="57">
                  <c:v>0.13</c:v>
                </c:pt>
                <c:pt idx="58">
                  <c:v>0.12</c:v>
                </c:pt>
                <c:pt idx="59">
                  <c:v>0.14000000000000001</c:v>
                </c:pt>
                <c:pt idx="60">
                  <c:v>0.14000000000000001</c:v>
                </c:pt>
                <c:pt idx="61">
                  <c:v>0.14000000000000001</c:v>
                </c:pt>
                <c:pt idx="62">
                  <c:v>0.14000000000000001</c:v>
                </c:pt>
                <c:pt idx="63">
                  <c:v>0.11</c:v>
                </c:pt>
                <c:pt idx="64">
                  <c:v>0.11</c:v>
                </c:pt>
                <c:pt idx="65">
                  <c:v>0.12</c:v>
                </c:pt>
                <c:pt idx="66">
                  <c:v>0.11</c:v>
                </c:pt>
                <c:pt idx="67">
                  <c:v>0.1</c:v>
                </c:pt>
                <c:pt idx="68">
                  <c:v>0.11</c:v>
                </c:pt>
                <c:pt idx="69">
                  <c:v>0.1</c:v>
                </c:pt>
                <c:pt idx="70">
                  <c:v>0.1</c:v>
                </c:pt>
                <c:pt idx="71">
                  <c:v>0.09</c:v>
                </c:pt>
                <c:pt idx="72">
                  <c:v>0.1</c:v>
                </c:pt>
                <c:pt idx="73">
                  <c:v>0.09</c:v>
                </c:pt>
                <c:pt idx="74">
                  <c:v>0.09</c:v>
                </c:pt>
                <c:pt idx="75">
                  <c:v>0.08</c:v>
                </c:pt>
                <c:pt idx="76">
                  <c:v>0.09</c:v>
                </c:pt>
                <c:pt idx="77">
                  <c:v>0.08</c:v>
                </c:pt>
                <c:pt idx="78">
                  <c:v>0.08</c:v>
                </c:pt>
                <c:pt idx="79">
                  <c:v>0.08</c:v>
                </c:pt>
                <c:pt idx="80">
                  <c:v>0.08</c:v>
                </c:pt>
                <c:pt idx="81">
                  <c:v>0.08</c:v>
                </c:pt>
                <c:pt idx="82">
                  <c:v>7.0000000000000007E-2</c:v>
                </c:pt>
                <c:pt idx="83">
                  <c:v>0.09</c:v>
                </c:pt>
                <c:pt idx="84">
                  <c:v>0.09</c:v>
                </c:pt>
                <c:pt idx="85">
                  <c:v>0.08</c:v>
                </c:pt>
                <c:pt idx="86">
                  <c:v>0.08</c:v>
                </c:pt>
                <c:pt idx="87">
                  <c:v>0.08</c:v>
                </c:pt>
                <c:pt idx="88">
                  <c:v>0.06</c:v>
                </c:pt>
                <c:pt idx="89">
                  <c:v>7.0000000000000007E-2</c:v>
                </c:pt>
                <c:pt idx="90">
                  <c:v>7.0000000000000007E-2</c:v>
                </c:pt>
                <c:pt idx="91">
                  <c:v>0.06</c:v>
                </c:pt>
                <c:pt idx="92">
                  <c:v>7.0000000000000007E-2</c:v>
                </c:pt>
                <c:pt idx="93">
                  <c:v>0.06</c:v>
                </c:pt>
                <c:pt idx="94">
                  <c:v>0.03</c:v>
                </c:pt>
                <c:pt idx="95">
                  <c:v>0.05</c:v>
                </c:pt>
                <c:pt idx="96">
                  <c:v>0.05</c:v>
                </c:pt>
                <c:pt idx="97">
                  <c:v>0.05</c:v>
                </c:pt>
                <c:pt idx="98">
                  <c:v>0.05</c:v>
                </c:pt>
                <c:pt idx="99">
                  <c:v>0.04</c:v>
                </c:pt>
                <c:pt idx="100">
                  <c:v>0.05</c:v>
                </c:pt>
                <c:pt idx="101">
                  <c:v>0.06</c:v>
                </c:pt>
                <c:pt idx="102">
                  <c:v>0.05</c:v>
                </c:pt>
                <c:pt idx="103">
                  <c:v>0.06</c:v>
                </c:pt>
                <c:pt idx="104">
                  <c:v>0.06</c:v>
                </c:pt>
                <c:pt idx="105">
                  <c:v>0.06</c:v>
                </c:pt>
                <c:pt idx="106">
                  <c:v>0.05</c:v>
                </c:pt>
                <c:pt idx="107">
                  <c:v>0.06</c:v>
                </c:pt>
                <c:pt idx="108">
                  <c:v>0.05</c:v>
                </c:pt>
                <c:pt idx="109">
                  <c:v>0.06</c:v>
                </c:pt>
                <c:pt idx="110">
                  <c:v>0.06</c:v>
                </c:pt>
                <c:pt idx="111">
                  <c:v>0.05</c:v>
                </c:pt>
                <c:pt idx="112">
                  <c:v>0.05</c:v>
                </c:pt>
                <c:pt idx="113">
                  <c:v>0.05</c:v>
                </c:pt>
                <c:pt idx="114">
                  <c:v>0.05</c:v>
                </c:pt>
                <c:pt idx="115">
                  <c:v>0.05</c:v>
                </c:pt>
                <c:pt idx="116">
                  <c:v>0.04</c:v>
                </c:pt>
                <c:pt idx="117">
                  <c:v>0.05</c:v>
                </c:pt>
              </c:numCache>
            </c:numRef>
          </c:val>
          <c:smooth val="0"/>
          <c:extLst>
            <c:ext xmlns:c16="http://schemas.microsoft.com/office/drawing/2014/chart" uri="{C3380CC4-5D6E-409C-BE32-E72D297353CC}">
              <c16:uniqueId val="{00000001-4344-4D93-A8ED-7B628EF9B3A3}"/>
            </c:ext>
          </c:extLst>
        </c:ser>
        <c:dLbls>
          <c:showLegendKey val="0"/>
          <c:showVal val="0"/>
          <c:showCatName val="0"/>
          <c:showSerName val="0"/>
          <c:showPercent val="0"/>
          <c:showBubbleSize val="0"/>
        </c:dLbls>
        <c:smooth val="0"/>
        <c:axId val="1357971248"/>
        <c:axId val="1357972080"/>
      </c:lineChart>
      <c:dateAx>
        <c:axId val="1357971248"/>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7972080"/>
        <c:crosses val="autoZero"/>
        <c:auto val="1"/>
        <c:lblOffset val="100"/>
        <c:baseTimeUnit val="days"/>
      </c:dateAx>
      <c:valAx>
        <c:axId val="1357972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inches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7971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Min, Max and Avg Temperature</a:t>
            </a:r>
            <a:endParaRPr lang="en-US">
              <a:effectLst/>
            </a:endParaRPr>
          </a:p>
        </c:rich>
      </c:tx>
      <c:layout>
        <c:manualLayout>
          <c:xMode val="edge"/>
          <c:yMode val="edge"/>
          <c:x val="0.22068044619422572"/>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Max Temp</c:v>
          </c:tx>
          <c:spPr>
            <a:ln w="28575" cap="rnd">
              <a:solidFill>
                <a:schemeClr val="accent1"/>
              </a:solidFill>
              <a:round/>
            </a:ln>
            <a:effectLst/>
          </c:spPr>
          <c:marker>
            <c:symbol val="none"/>
          </c:marker>
          <c:cat>
            <c:numRef>
              <c:f>'Weather data Minot'!$H$6:$H$115</c:f>
              <c:numCache>
                <c:formatCode>d\-mmm</c:formatCode>
                <c:ptCount val="110"/>
                <c:pt idx="0">
                  <c:v>45786</c:v>
                </c:pt>
                <c:pt idx="1">
                  <c:v>45787</c:v>
                </c:pt>
                <c:pt idx="2">
                  <c:v>45788</c:v>
                </c:pt>
                <c:pt idx="3">
                  <c:v>45789</c:v>
                </c:pt>
                <c:pt idx="4">
                  <c:v>45790</c:v>
                </c:pt>
                <c:pt idx="5">
                  <c:v>45791</c:v>
                </c:pt>
                <c:pt idx="6">
                  <c:v>45792</c:v>
                </c:pt>
                <c:pt idx="7">
                  <c:v>45793</c:v>
                </c:pt>
                <c:pt idx="8">
                  <c:v>45794</c:v>
                </c:pt>
                <c:pt idx="9">
                  <c:v>45795</c:v>
                </c:pt>
                <c:pt idx="10">
                  <c:v>45796</c:v>
                </c:pt>
                <c:pt idx="11">
                  <c:v>45797</c:v>
                </c:pt>
                <c:pt idx="12">
                  <c:v>45798</c:v>
                </c:pt>
                <c:pt idx="13">
                  <c:v>45799</c:v>
                </c:pt>
                <c:pt idx="14">
                  <c:v>45800</c:v>
                </c:pt>
                <c:pt idx="15">
                  <c:v>45801</c:v>
                </c:pt>
                <c:pt idx="16">
                  <c:v>45802</c:v>
                </c:pt>
                <c:pt idx="17">
                  <c:v>45803</c:v>
                </c:pt>
                <c:pt idx="18">
                  <c:v>45804</c:v>
                </c:pt>
                <c:pt idx="19">
                  <c:v>45805</c:v>
                </c:pt>
                <c:pt idx="20">
                  <c:v>45806</c:v>
                </c:pt>
                <c:pt idx="21">
                  <c:v>45807</c:v>
                </c:pt>
                <c:pt idx="22">
                  <c:v>45808</c:v>
                </c:pt>
                <c:pt idx="23">
                  <c:v>45809</c:v>
                </c:pt>
                <c:pt idx="24">
                  <c:v>45810</c:v>
                </c:pt>
                <c:pt idx="25">
                  <c:v>45811</c:v>
                </c:pt>
                <c:pt idx="26">
                  <c:v>45812</c:v>
                </c:pt>
                <c:pt idx="27">
                  <c:v>45813</c:v>
                </c:pt>
                <c:pt idx="28">
                  <c:v>45814</c:v>
                </c:pt>
                <c:pt idx="29">
                  <c:v>45815</c:v>
                </c:pt>
                <c:pt idx="30">
                  <c:v>45816</c:v>
                </c:pt>
                <c:pt idx="31">
                  <c:v>45817</c:v>
                </c:pt>
                <c:pt idx="32">
                  <c:v>45818</c:v>
                </c:pt>
                <c:pt idx="33">
                  <c:v>45819</c:v>
                </c:pt>
                <c:pt idx="34">
                  <c:v>45820</c:v>
                </c:pt>
                <c:pt idx="35">
                  <c:v>45821</c:v>
                </c:pt>
                <c:pt idx="36">
                  <c:v>45822</c:v>
                </c:pt>
                <c:pt idx="37">
                  <c:v>45823</c:v>
                </c:pt>
                <c:pt idx="38">
                  <c:v>45824</c:v>
                </c:pt>
                <c:pt idx="39">
                  <c:v>45825</c:v>
                </c:pt>
                <c:pt idx="40">
                  <c:v>45826</c:v>
                </c:pt>
                <c:pt idx="41">
                  <c:v>45827</c:v>
                </c:pt>
                <c:pt idx="42">
                  <c:v>45828</c:v>
                </c:pt>
                <c:pt idx="43">
                  <c:v>45829</c:v>
                </c:pt>
                <c:pt idx="44">
                  <c:v>45830</c:v>
                </c:pt>
                <c:pt idx="45">
                  <c:v>45831</c:v>
                </c:pt>
                <c:pt idx="46">
                  <c:v>45832</c:v>
                </c:pt>
                <c:pt idx="47">
                  <c:v>45833</c:v>
                </c:pt>
                <c:pt idx="48">
                  <c:v>45834</c:v>
                </c:pt>
                <c:pt idx="49">
                  <c:v>45835</c:v>
                </c:pt>
                <c:pt idx="50">
                  <c:v>45836</c:v>
                </c:pt>
                <c:pt idx="51">
                  <c:v>45837</c:v>
                </c:pt>
                <c:pt idx="52">
                  <c:v>45838</c:v>
                </c:pt>
                <c:pt idx="53">
                  <c:v>45839</c:v>
                </c:pt>
                <c:pt idx="54">
                  <c:v>45840</c:v>
                </c:pt>
                <c:pt idx="55">
                  <c:v>45841</c:v>
                </c:pt>
                <c:pt idx="56">
                  <c:v>45842</c:v>
                </c:pt>
                <c:pt idx="57">
                  <c:v>45843</c:v>
                </c:pt>
                <c:pt idx="58">
                  <c:v>45844</c:v>
                </c:pt>
                <c:pt idx="59">
                  <c:v>45845</c:v>
                </c:pt>
                <c:pt idx="60">
                  <c:v>45846</c:v>
                </c:pt>
                <c:pt idx="61">
                  <c:v>45847</c:v>
                </c:pt>
                <c:pt idx="62">
                  <c:v>45848</c:v>
                </c:pt>
                <c:pt idx="63">
                  <c:v>45849</c:v>
                </c:pt>
                <c:pt idx="64">
                  <c:v>45850</c:v>
                </c:pt>
                <c:pt idx="65">
                  <c:v>45851</c:v>
                </c:pt>
                <c:pt idx="66">
                  <c:v>45852</c:v>
                </c:pt>
                <c:pt idx="67">
                  <c:v>45853</c:v>
                </c:pt>
                <c:pt idx="68">
                  <c:v>45854</c:v>
                </c:pt>
                <c:pt idx="69">
                  <c:v>45855</c:v>
                </c:pt>
                <c:pt idx="70">
                  <c:v>45856</c:v>
                </c:pt>
                <c:pt idx="71">
                  <c:v>45857</c:v>
                </c:pt>
                <c:pt idx="72">
                  <c:v>45858</c:v>
                </c:pt>
                <c:pt idx="73">
                  <c:v>45859</c:v>
                </c:pt>
                <c:pt idx="74">
                  <c:v>45860</c:v>
                </c:pt>
                <c:pt idx="75">
                  <c:v>45861</c:v>
                </c:pt>
                <c:pt idx="76">
                  <c:v>45862</c:v>
                </c:pt>
                <c:pt idx="77">
                  <c:v>45863</c:v>
                </c:pt>
                <c:pt idx="78">
                  <c:v>45864</c:v>
                </c:pt>
                <c:pt idx="79">
                  <c:v>45865</c:v>
                </c:pt>
                <c:pt idx="80">
                  <c:v>45866</c:v>
                </c:pt>
                <c:pt idx="81">
                  <c:v>45867</c:v>
                </c:pt>
                <c:pt idx="82">
                  <c:v>45868</c:v>
                </c:pt>
                <c:pt idx="83">
                  <c:v>45869</c:v>
                </c:pt>
                <c:pt idx="84">
                  <c:v>45870</c:v>
                </c:pt>
                <c:pt idx="85">
                  <c:v>45871</c:v>
                </c:pt>
                <c:pt idx="86">
                  <c:v>45872</c:v>
                </c:pt>
                <c:pt idx="87">
                  <c:v>45873</c:v>
                </c:pt>
                <c:pt idx="88">
                  <c:v>45874</c:v>
                </c:pt>
                <c:pt idx="89">
                  <c:v>45875</c:v>
                </c:pt>
                <c:pt idx="90">
                  <c:v>45876</c:v>
                </c:pt>
                <c:pt idx="91">
                  <c:v>45877</c:v>
                </c:pt>
                <c:pt idx="92">
                  <c:v>45878</c:v>
                </c:pt>
                <c:pt idx="93">
                  <c:v>45879</c:v>
                </c:pt>
                <c:pt idx="94">
                  <c:v>45880</c:v>
                </c:pt>
                <c:pt idx="95">
                  <c:v>45881</c:v>
                </c:pt>
                <c:pt idx="96">
                  <c:v>45882</c:v>
                </c:pt>
                <c:pt idx="97">
                  <c:v>45883</c:v>
                </c:pt>
                <c:pt idx="98">
                  <c:v>45884</c:v>
                </c:pt>
                <c:pt idx="99">
                  <c:v>45885</c:v>
                </c:pt>
                <c:pt idx="100">
                  <c:v>45886</c:v>
                </c:pt>
                <c:pt idx="101">
                  <c:v>45887</c:v>
                </c:pt>
                <c:pt idx="102">
                  <c:v>45888</c:v>
                </c:pt>
                <c:pt idx="103">
                  <c:v>45889</c:v>
                </c:pt>
                <c:pt idx="104">
                  <c:v>45890</c:v>
                </c:pt>
                <c:pt idx="105">
                  <c:v>45891</c:v>
                </c:pt>
                <c:pt idx="106">
                  <c:v>45892</c:v>
                </c:pt>
                <c:pt idx="107">
                  <c:v>45893</c:v>
                </c:pt>
                <c:pt idx="108">
                  <c:v>45894</c:v>
                </c:pt>
                <c:pt idx="109">
                  <c:v>45895</c:v>
                </c:pt>
              </c:numCache>
            </c:numRef>
          </c:cat>
          <c:val>
            <c:numRef>
              <c:f>'Weather data Minot'!$I$6:$I$115</c:f>
              <c:numCache>
                <c:formatCode>General</c:formatCode>
                <c:ptCount val="110"/>
                <c:pt idx="0">
                  <c:v>71.221999999999994</c:v>
                </c:pt>
                <c:pt idx="1">
                  <c:v>94.01</c:v>
                </c:pt>
                <c:pt idx="2">
                  <c:v>98.492000000000004</c:v>
                </c:pt>
                <c:pt idx="3">
                  <c:v>94.262</c:v>
                </c:pt>
                <c:pt idx="4">
                  <c:v>84.091999999999999</c:v>
                </c:pt>
                <c:pt idx="5">
                  <c:v>64.706000000000003</c:v>
                </c:pt>
                <c:pt idx="6">
                  <c:v>49.118000000000002</c:v>
                </c:pt>
                <c:pt idx="7">
                  <c:v>40.771000000000001</c:v>
                </c:pt>
                <c:pt idx="8">
                  <c:v>44.679000000000002</c:v>
                </c:pt>
                <c:pt idx="9">
                  <c:v>44.655999999999999</c:v>
                </c:pt>
                <c:pt idx="10">
                  <c:v>44.764000000000003</c:v>
                </c:pt>
                <c:pt idx="11">
                  <c:v>42.654000000000003</c:v>
                </c:pt>
                <c:pt idx="12">
                  <c:v>46.225000000000001</c:v>
                </c:pt>
                <c:pt idx="13">
                  <c:v>62.402000000000001</c:v>
                </c:pt>
                <c:pt idx="14">
                  <c:v>67.099999999999994</c:v>
                </c:pt>
                <c:pt idx="15">
                  <c:v>67.694000000000003</c:v>
                </c:pt>
                <c:pt idx="16">
                  <c:v>71.366</c:v>
                </c:pt>
                <c:pt idx="17">
                  <c:v>72.662000000000006</c:v>
                </c:pt>
                <c:pt idx="18">
                  <c:v>70.790000000000006</c:v>
                </c:pt>
                <c:pt idx="19">
                  <c:v>72.608000000000004</c:v>
                </c:pt>
                <c:pt idx="20">
                  <c:v>74.281999999999996</c:v>
                </c:pt>
                <c:pt idx="21">
                  <c:v>83.048000000000002</c:v>
                </c:pt>
                <c:pt idx="22">
                  <c:v>82.31</c:v>
                </c:pt>
                <c:pt idx="23">
                  <c:v>90.823999999999998</c:v>
                </c:pt>
                <c:pt idx="24">
                  <c:v>65.444000000000003</c:v>
                </c:pt>
                <c:pt idx="25">
                  <c:v>71.024000000000001</c:v>
                </c:pt>
                <c:pt idx="26">
                  <c:v>69.134</c:v>
                </c:pt>
                <c:pt idx="27">
                  <c:v>72.86</c:v>
                </c:pt>
                <c:pt idx="28">
                  <c:v>75.433999999999997</c:v>
                </c:pt>
                <c:pt idx="29">
                  <c:v>71.078000000000003</c:v>
                </c:pt>
                <c:pt idx="30">
                  <c:v>56.228000000000002</c:v>
                </c:pt>
                <c:pt idx="31">
                  <c:v>74.317999999999998</c:v>
                </c:pt>
                <c:pt idx="32">
                  <c:v>79.897999999999996</c:v>
                </c:pt>
                <c:pt idx="33">
                  <c:v>69.548000000000002</c:v>
                </c:pt>
                <c:pt idx="34">
                  <c:v>64.957999999999998</c:v>
                </c:pt>
                <c:pt idx="35">
                  <c:v>71.744</c:v>
                </c:pt>
                <c:pt idx="36">
                  <c:v>69.656000000000006</c:v>
                </c:pt>
                <c:pt idx="37">
                  <c:v>78.781999999999996</c:v>
                </c:pt>
                <c:pt idx="38">
                  <c:v>79.52</c:v>
                </c:pt>
                <c:pt idx="39">
                  <c:v>76.477999999999994</c:v>
                </c:pt>
                <c:pt idx="40">
                  <c:v>81.878</c:v>
                </c:pt>
                <c:pt idx="41">
                  <c:v>84.884</c:v>
                </c:pt>
                <c:pt idx="42">
                  <c:v>79.322000000000003</c:v>
                </c:pt>
                <c:pt idx="43">
                  <c:v>81.302000000000007</c:v>
                </c:pt>
                <c:pt idx="44">
                  <c:v>69.494</c:v>
                </c:pt>
                <c:pt idx="45">
                  <c:v>67.676000000000002</c:v>
                </c:pt>
                <c:pt idx="46">
                  <c:v>81.194000000000003</c:v>
                </c:pt>
                <c:pt idx="47">
                  <c:v>73.903999999999996</c:v>
                </c:pt>
                <c:pt idx="48">
                  <c:v>71.798000000000002</c:v>
                </c:pt>
                <c:pt idx="49">
                  <c:v>86.774000000000001</c:v>
                </c:pt>
                <c:pt idx="50">
                  <c:v>84.055999999999997</c:v>
                </c:pt>
                <c:pt idx="51">
                  <c:v>80.293999999999997</c:v>
                </c:pt>
                <c:pt idx="52">
                  <c:v>80.87</c:v>
                </c:pt>
                <c:pt idx="53">
                  <c:v>88.123999999999995</c:v>
                </c:pt>
                <c:pt idx="54">
                  <c:v>90.5</c:v>
                </c:pt>
                <c:pt idx="55">
                  <c:v>92.605999999999995</c:v>
                </c:pt>
                <c:pt idx="56">
                  <c:v>84.614000000000004</c:v>
                </c:pt>
                <c:pt idx="57">
                  <c:v>74.731999999999999</c:v>
                </c:pt>
                <c:pt idx="58">
                  <c:v>69.98</c:v>
                </c:pt>
                <c:pt idx="59">
                  <c:v>73.616</c:v>
                </c:pt>
                <c:pt idx="60">
                  <c:v>78.62</c:v>
                </c:pt>
                <c:pt idx="61">
                  <c:v>96.043999999999997</c:v>
                </c:pt>
                <c:pt idx="62">
                  <c:v>90.715999999999994</c:v>
                </c:pt>
                <c:pt idx="63">
                  <c:v>69.08</c:v>
                </c:pt>
                <c:pt idx="64">
                  <c:v>81.05</c:v>
                </c:pt>
                <c:pt idx="65">
                  <c:v>82.67</c:v>
                </c:pt>
                <c:pt idx="66">
                  <c:v>79.483999999999995</c:v>
                </c:pt>
                <c:pt idx="67">
                  <c:v>63.734000000000002</c:v>
                </c:pt>
                <c:pt idx="68">
                  <c:v>65.39</c:v>
                </c:pt>
                <c:pt idx="69">
                  <c:v>68.251999999999995</c:v>
                </c:pt>
                <c:pt idx="70">
                  <c:v>72.23</c:v>
                </c:pt>
                <c:pt idx="71">
                  <c:v>74.408000000000001</c:v>
                </c:pt>
                <c:pt idx="72">
                  <c:v>75.793999999999997</c:v>
                </c:pt>
                <c:pt idx="73">
                  <c:v>82.616</c:v>
                </c:pt>
                <c:pt idx="74">
                  <c:v>72.122</c:v>
                </c:pt>
                <c:pt idx="75">
                  <c:v>75.686000000000007</c:v>
                </c:pt>
                <c:pt idx="76">
                  <c:v>79.501999999999995</c:v>
                </c:pt>
                <c:pt idx="77">
                  <c:v>87.566000000000003</c:v>
                </c:pt>
                <c:pt idx="78">
                  <c:v>82.867999999999995</c:v>
                </c:pt>
                <c:pt idx="79">
                  <c:v>80.078000000000003</c:v>
                </c:pt>
                <c:pt idx="80">
                  <c:v>74.498000000000005</c:v>
                </c:pt>
                <c:pt idx="81">
                  <c:v>76.316000000000003</c:v>
                </c:pt>
                <c:pt idx="82">
                  <c:v>72.085999999999999</c:v>
                </c:pt>
                <c:pt idx="83">
                  <c:v>74.569999999999993</c:v>
                </c:pt>
                <c:pt idx="84">
                  <c:v>79.915999999999997</c:v>
                </c:pt>
                <c:pt idx="85">
                  <c:v>74.227999999999994</c:v>
                </c:pt>
                <c:pt idx="86">
                  <c:v>75.650000000000006</c:v>
                </c:pt>
                <c:pt idx="87">
                  <c:v>78.385999999999996</c:v>
                </c:pt>
                <c:pt idx="88">
                  <c:v>76.73</c:v>
                </c:pt>
                <c:pt idx="89">
                  <c:v>82.975999999999999</c:v>
                </c:pt>
                <c:pt idx="90">
                  <c:v>85.676000000000002</c:v>
                </c:pt>
                <c:pt idx="91">
                  <c:v>74.876000000000005</c:v>
                </c:pt>
                <c:pt idx="92">
                  <c:v>68.63</c:v>
                </c:pt>
                <c:pt idx="93">
                  <c:v>76.873999999999995</c:v>
                </c:pt>
                <c:pt idx="94">
                  <c:v>75.578000000000003</c:v>
                </c:pt>
                <c:pt idx="95">
                  <c:v>74.39</c:v>
                </c:pt>
                <c:pt idx="96">
                  <c:v>80.042000000000002</c:v>
                </c:pt>
                <c:pt idx="97">
                  <c:v>77.540000000000006</c:v>
                </c:pt>
                <c:pt idx="98">
                  <c:v>72.518000000000001</c:v>
                </c:pt>
                <c:pt idx="99">
                  <c:v>77.054000000000002</c:v>
                </c:pt>
                <c:pt idx="100">
                  <c:v>74.569999999999993</c:v>
                </c:pt>
                <c:pt idx="101">
                  <c:v>85.55</c:v>
                </c:pt>
                <c:pt idx="102">
                  <c:v>87.08</c:v>
                </c:pt>
                <c:pt idx="103">
                  <c:v>91.004000000000005</c:v>
                </c:pt>
                <c:pt idx="104">
                  <c:v>80.492000000000004</c:v>
                </c:pt>
                <c:pt idx="105">
                  <c:v>68.971999999999994</c:v>
                </c:pt>
                <c:pt idx="106">
                  <c:v>68.936000000000007</c:v>
                </c:pt>
                <c:pt idx="107">
                  <c:v>66.037999999999997</c:v>
                </c:pt>
                <c:pt idx="108">
                  <c:v>73.813999999999993</c:v>
                </c:pt>
                <c:pt idx="109">
                  <c:v>81.697999999999993</c:v>
                </c:pt>
              </c:numCache>
            </c:numRef>
          </c:val>
          <c:smooth val="0"/>
          <c:extLst>
            <c:ext xmlns:c16="http://schemas.microsoft.com/office/drawing/2014/chart" uri="{C3380CC4-5D6E-409C-BE32-E72D297353CC}">
              <c16:uniqueId val="{00000000-3E6B-402C-BE33-018D6DD465F2}"/>
            </c:ext>
          </c:extLst>
        </c:ser>
        <c:ser>
          <c:idx val="1"/>
          <c:order val="1"/>
          <c:tx>
            <c:v>Avg Temp</c:v>
          </c:tx>
          <c:spPr>
            <a:ln w="28575" cap="rnd">
              <a:solidFill>
                <a:schemeClr val="accent2"/>
              </a:solidFill>
              <a:round/>
            </a:ln>
            <a:effectLst/>
          </c:spPr>
          <c:marker>
            <c:symbol val="none"/>
          </c:marker>
          <c:cat>
            <c:numRef>
              <c:f>'Weather data Minot'!$H$6:$H$115</c:f>
              <c:numCache>
                <c:formatCode>d\-mmm</c:formatCode>
                <c:ptCount val="110"/>
                <c:pt idx="0">
                  <c:v>45786</c:v>
                </c:pt>
                <c:pt idx="1">
                  <c:v>45787</c:v>
                </c:pt>
                <c:pt idx="2">
                  <c:v>45788</c:v>
                </c:pt>
                <c:pt idx="3">
                  <c:v>45789</c:v>
                </c:pt>
                <c:pt idx="4">
                  <c:v>45790</c:v>
                </c:pt>
                <c:pt idx="5">
                  <c:v>45791</c:v>
                </c:pt>
                <c:pt idx="6">
                  <c:v>45792</c:v>
                </c:pt>
                <c:pt idx="7">
                  <c:v>45793</c:v>
                </c:pt>
                <c:pt idx="8">
                  <c:v>45794</c:v>
                </c:pt>
                <c:pt idx="9">
                  <c:v>45795</c:v>
                </c:pt>
                <c:pt idx="10">
                  <c:v>45796</c:v>
                </c:pt>
                <c:pt idx="11">
                  <c:v>45797</c:v>
                </c:pt>
                <c:pt idx="12">
                  <c:v>45798</c:v>
                </c:pt>
                <c:pt idx="13">
                  <c:v>45799</c:v>
                </c:pt>
                <c:pt idx="14">
                  <c:v>45800</c:v>
                </c:pt>
                <c:pt idx="15">
                  <c:v>45801</c:v>
                </c:pt>
                <c:pt idx="16">
                  <c:v>45802</c:v>
                </c:pt>
                <c:pt idx="17">
                  <c:v>45803</c:v>
                </c:pt>
                <c:pt idx="18">
                  <c:v>45804</c:v>
                </c:pt>
                <c:pt idx="19">
                  <c:v>45805</c:v>
                </c:pt>
                <c:pt idx="20">
                  <c:v>45806</c:v>
                </c:pt>
                <c:pt idx="21">
                  <c:v>45807</c:v>
                </c:pt>
                <c:pt idx="22">
                  <c:v>45808</c:v>
                </c:pt>
                <c:pt idx="23">
                  <c:v>45809</c:v>
                </c:pt>
                <c:pt idx="24">
                  <c:v>45810</c:v>
                </c:pt>
                <c:pt idx="25">
                  <c:v>45811</c:v>
                </c:pt>
                <c:pt idx="26">
                  <c:v>45812</c:v>
                </c:pt>
                <c:pt idx="27">
                  <c:v>45813</c:v>
                </c:pt>
                <c:pt idx="28">
                  <c:v>45814</c:v>
                </c:pt>
                <c:pt idx="29">
                  <c:v>45815</c:v>
                </c:pt>
                <c:pt idx="30">
                  <c:v>45816</c:v>
                </c:pt>
                <c:pt idx="31">
                  <c:v>45817</c:v>
                </c:pt>
                <c:pt idx="32">
                  <c:v>45818</c:v>
                </c:pt>
                <c:pt idx="33">
                  <c:v>45819</c:v>
                </c:pt>
                <c:pt idx="34">
                  <c:v>45820</c:v>
                </c:pt>
                <c:pt idx="35">
                  <c:v>45821</c:v>
                </c:pt>
                <c:pt idx="36">
                  <c:v>45822</c:v>
                </c:pt>
                <c:pt idx="37">
                  <c:v>45823</c:v>
                </c:pt>
                <c:pt idx="38">
                  <c:v>45824</c:v>
                </c:pt>
                <c:pt idx="39">
                  <c:v>45825</c:v>
                </c:pt>
                <c:pt idx="40">
                  <c:v>45826</c:v>
                </c:pt>
                <c:pt idx="41">
                  <c:v>45827</c:v>
                </c:pt>
                <c:pt idx="42">
                  <c:v>45828</c:v>
                </c:pt>
                <c:pt idx="43">
                  <c:v>45829</c:v>
                </c:pt>
                <c:pt idx="44">
                  <c:v>45830</c:v>
                </c:pt>
                <c:pt idx="45">
                  <c:v>45831</c:v>
                </c:pt>
                <c:pt idx="46">
                  <c:v>45832</c:v>
                </c:pt>
                <c:pt idx="47">
                  <c:v>45833</c:v>
                </c:pt>
                <c:pt idx="48">
                  <c:v>45834</c:v>
                </c:pt>
                <c:pt idx="49">
                  <c:v>45835</c:v>
                </c:pt>
                <c:pt idx="50">
                  <c:v>45836</c:v>
                </c:pt>
                <c:pt idx="51">
                  <c:v>45837</c:v>
                </c:pt>
                <c:pt idx="52">
                  <c:v>45838</c:v>
                </c:pt>
                <c:pt idx="53">
                  <c:v>45839</c:v>
                </c:pt>
                <c:pt idx="54">
                  <c:v>45840</c:v>
                </c:pt>
                <c:pt idx="55">
                  <c:v>45841</c:v>
                </c:pt>
                <c:pt idx="56">
                  <c:v>45842</c:v>
                </c:pt>
                <c:pt idx="57">
                  <c:v>45843</c:v>
                </c:pt>
                <c:pt idx="58">
                  <c:v>45844</c:v>
                </c:pt>
                <c:pt idx="59">
                  <c:v>45845</c:v>
                </c:pt>
                <c:pt idx="60">
                  <c:v>45846</c:v>
                </c:pt>
                <c:pt idx="61">
                  <c:v>45847</c:v>
                </c:pt>
                <c:pt idx="62">
                  <c:v>45848</c:v>
                </c:pt>
                <c:pt idx="63">
                  <c:v>45849</c:v>
                </c:pt>
                <c:pt idx="64">
                  <c:v>45850</c:v>
                </c:pt>
                <c:pt idx="65">
                  <c:v>45851</c:v>
                </c:pt>
                <c:pt idx="66">
                  <c:v>45852</c:v>
                </c:pt>
                <c:pt idx="67">
                  <c:v>45853</c:v>
                </c:pt>
                <c:pt idx="68">
                  <c:v>45854</c:v>
                </c:pt>
                <c:pt idx="69">
                  <c:v>45855</c:v>
                </c:pt>
                <c:pt idx="70">
                  <c:v>45856</c:v>
                </c:pt>
                <c:pt idx="71">
                  <c:v>45857</c:v>
                </c:pt>
                <c:pt idx="72">
                  <c:v>45858</c:v>
                </c:pt>
                <c:pt idx="73">
                  <c:v>45859</c:v>
                </c:pt>
                <c:pt idx="74">
                  <c:v>45860</c:v>
                </c:pt>
                <c:pt idx="75">
                  <c:v>45861</c:v>
                </c:pt>
                <c:pt idx="76">
                  <c:v>45862</c:v>
                </c:pt>
                <c:pt idx="77">
                  <c:v>45863</c:v>
                </c:pt>
                <c:pt idx="78">
                  <c:v>45864</c:v>
                </c:pt>
                <c:pt idx="79">
                  <c:v>45865</c:v>
                </c:pt>
                <c:pt idx="80">
                  <c:v>45866</c:v>
                </c:pt>
                <c:pt idx="81">
                  <c:v>45867</c:v>
                </c:pt>
                <c:pt idx="82">
                  <c:v>45868</c:v>
                </c:pt>
                <c:pt idx="83">
                  <c:v>45869</c:v>
                </c:pt>
                <c:pt idx="84">
                  <c:v>45870</c:v>
                </c:pt>
                <c:pt idx="85">
                  <c:v>45871</c:v>
                </c:pt>
                <c:pt idx="86">
                  <c:v>45872</c:v>
                </c:pt>
                <c:pt idx="87">
                  <c:v>45873</c:v>
                </c:pt>
                <c:pt idx="88">
                  <c:v>45874</c:v>
                </c:pt>
                <c:pt idx="89">
                  <c:v>45875</c:v>
                </c:pt>
                <c:pt idx="90">
                  <c:v>45876</c:v>
                </c:pt>
                <c:pt idx="91">
                  <c:v>45877</c:v>
                </c:pt>
                <c:pt idx="92">
                  <c:v>45878</c:v>
                </c:pt>
                <c:pt idx="93">
                  <c:v>45879</c:v>
                </c:pt>
                <c:pt idx="94">
                  <c:v>45880</c:v>
                </c:pt>
                <c:pt idx="95">
                  <c:v>45881</c:v>
                </c:pt>
                <c:pt idx="96">
                  <c:v>45882</c:v>
                </c:pt>
                <c:pt idx="97">
                  <c:v>45883</c:v>
                </c:pt>
                <c:pt idx="98">
                  <c:v>45884</c:v>
                </c:pt>
                <c:pt idx="99">
                  <c:v>45885</c:v>
                </c:pt>
                <c:pt idx="100">
                  <c:v>45886</c:v>
                </c:pt>
                <c:pt idx="101">
                  <c:v>45887</c:v>
                </c:pt>
                <c:pt idx="102">
                  <c:v>45888</c:v>
                </c:pt>
                <c:pt idx="103">
                  <c:v>45889</c:v>
                </c:pt>
                <c:pt idx="104">
                  <c:v>45890</c:v>
                </c:pt>
                <c:pt idx="105">
                  <c:v>45891</c:v>
                </c:pt>
                <c:pt idx="106">
                  <c:v>45892</c:v>
                </c:pt>
                <c:pt idx="107">
                  <c:v>45893</c:v>
                </c:pt>
                <c:pt idx="108">
                  <c:v>45894</c:v>
                </c:pt>
                <c:pt idx="109">
                  <c:v>45895</c:v>
                </c:pt>
              </c:numCache>
            </c:numRef>
          </c:cat>
          <c:val>
            <c:numRef>
              <c:f>'Weather data Minot'!$J$6:$J$115</c:f>
              <c:numCache>
                <c:formatCode>General</c:formatCode>
                <c:ptCount val="110"/>
                <c:pt idx="0">
                  <c:v>50.287999999999997</c:v>
                </c:pt>
                <c:pt idx="1">
                  <c:v>46.232999999999997</c:v>
                </c:pt>
                <c:pt idx="2">
                  <c:v>60.746000000000002</c:v>
                </c:pt>
                <c:pt idx="3">
                  <c:v>54.625999999999998</c:v>
                </c:pt>
                <c:pt idx="4">
                  <c:v>50.161999999999999</c:v>
                </c:pt>
                <c:pt idx="5">
                  <c:v>44.784999999999997</c:v>
                </c:pt>
                <c:pt idx="6">
                  <c:v>39.520000000000003</c:v>
                </c:pt>
                <c:pt idx="7">
                  <c:v>36.203000000000003</c:v>
                </c:pt>
                <c:pt idx="8">
                  <c:v>33.508000000000003</c:v>
                </c:pt>
                <c:pt idx="9">
                  <c:v>35.323</c:v>
                </c:pt>
                <c:pt idx="10">
                  <c:v>38.155999999999999</c:v>
                </c:pt>
                <c:pt idx="11">
                  <c:v>37.298999999999999</c:v>
                </c:pt>
                <c:pt idx="12">
                  <c:v>37.36</c:v>
                </c:pt>
                <c:pt idx="13">
                  <c:v>40.652999999999999</c:v>
                </c:pt>
                <c:pt idx="14">
                  <c:v>38.067999999999998</c:v>
                </c:pt>
                <c:pt idx="15">
                  <c:v>45.811</c:v>
                </c:pt>
                <c:pt idx="16">
                  <c:v>41.296999999999997</c:v>
                </c:pt>
                <c:pt idx="17">
                  <c:v>42.856000000000002</c:v>
                </c:pt>
                <c:pt idx="18">
                  <c:v>44.414999999999999</c:v>
                </c:pt>
                <c:pt idx="19">
                  <c:v>43.97</c:v>
                </c:pt>
                <c:pt idx="20">
                  <c:v>46.921999999999997</c:v>
                </c:pt>
                <c:pt idx="21">
                  <c:v>50.701999999999998</c:v>
                </c:pt>
                <c:pt idx="22">
                  <c:v>56.246000000000002</c:v>
                </c:pt>
                <c:pt idx="23">
                  <c:v>54.841999999999999</c:v>
                </c:pt>
                <c:pt idx="24">
                  <c:v>51.601999999999997</c:v>
                </c:pt>
                <c:pt idx="25">
                  <c:v>43.929000000000002</c:v>
                </c:pt>
                <c:pt idx="26">
                  <c:v>42.652000000000001</c:v>
                </c:pt>
                <c:pt idx="27">
                  <c:v>43.170999999999999</c:v>
                </c:pt>
                <c:pt idx="28">
                  <c:v>48.595999999999997</c:v>
                </c:pt>
                <c:pt idx="29">
                  <c:v>54.518000000000001</c:v>
                </c:pt>
                <c:pt idx="30">
                  <c:v>48.83</c:v>
                </c:pt>
                <c:pt idx="31">
                  <c:v>49.136000000000003</c:v>
                </c:pt>
                <c:pt idx="32">
                  <c:v>49.963999999999999</c:v>
                </c:pt>
                <c:pt idx="33">
                  <c:v>44.262</c:v>
                </c:pt>
                <c:pt idx="34">
                  <c:v>53.024000000000001</c:v>
                </c:pt>
                <c:pt idx="35">
                  <c:v>51.71</c:v>
                </c:pt>
                <c:pt idx="36">
                  <c:v>55.003999999999998</c:v>
                </c:pt>
                <c:pt idx="37">
                  <c:v>52.448</c:v>
                </c:pt>
                <c:pt idx="38">
                  <c:v>56.695999999999998</c:v>
                </c:pt>
                <c:pt idx="39">
                  <c:v>52.393999999999998</c:v>
                </c:pt>
                <c:pt idx="40">
                  <c:v>51.98</c:v>
                </c:pt>
                <c:pt idx="41">
                  <c:v>52.411999999999999</c:v>
                </c:pt>
                <c:pt idx="42">
                  <c:v>59.612000000000002</c:v>
                </c:pt>
                <c:pt idx="43">
                  <c:v>61.591999999999999</c:v>
                </c:pt>
                <c:pt idx="44">
                  <c:v>52.52</c:v>
                </c:pt>
                <c:pt idx="45">
                  <c:v>44.851999999999997</c:v>
                </c:pt>
                <c:pt idx="46">
                  <c:v>44.472000000000001</c:v>
                </c:pt>
                <c:pt idx="47">
                  <c:v>52.448</c:v>
                </c:pt>
                <c:pt idx="48">
                  <c:v>57.326000000000001</c:v>
                </c:pt>
                <c:pt idx="49">
                  <c:v>57.524000000000001</c:v>
                </c:pt>
                <c:pt idx="50">
                  <c:v>59.954000000000001</c:v>
                </c:pt>
                <c:pt idx="51">
                  <c:v>53.762</c:v>
                </c:pt>
                <c:pt idx="52">
                  <c:v>54.932000000000002</c:v>
                </c:pt>
                <c:pt idx="53">
                  <c:v>52.34</c:v>
                </c:pt>
                <c:pt idx="54">
                  <c:v>59.198</c:v>
                </c:pt>
                <c:pt idx="55">
                  <c:v>64.760000000000005</c:v>
                </c:pt>
                <c:pt idx="56">
                  <c:v>66.668000000000006</c:v>
                </c:pt>
                <c:pt idx="57">
                  <c:v>52.537999999999997</c:v>
                </c:pt>
                <c:pt idx="58">
                  <c:v>52.033999999999999</c:v>
                </c:pt>
                <c:pt idx="59">
                  <c:v>54.247999999999998</c:v>
                </c:pt>
                <c:pt idx="60">
                  <c:v>49.298000000000002</c:v>
                </c:pt>
                <c:pt idx="61">
                  <c:v>62.51</c:v>
                </c:pt>
                <c:pt idx="62">
                  <c:v>68.882000000000005</c:v>
                </c:pt>
                <c:pt idx="63">
                  <c:v>50.45</c:v>
                </c:pt>
                <c:pt idx="64">
                  <c:v>48.92</c:v>
                </c:pt>
                <c:pt idx="65">
                  <c:v>54.823999999999998</c:v>
                </c:pt>
                <c:pt idx="66">
                  <c:v>59.287999999999997</c:v>
                </c:pt>
                <c:pt idx="67">
                  <c:v>54.625999999999998</c:v>
                </c:pt>
                <c:pt idx="68">
                  <c:v>47.101999999999997</c:v>
                </c:pt>
                <c:pt idx="69">
                  <c:v>42.781999999999996</c:v>
                </c:pt>
                <c:pt idx="70">
                  <c:v>52.466000000000001</c:v>
                </c:pt>
                <c:pt idx="71">
                  <c:v>47.137999999999998</c:v>
                </c:pt>
                <c:pt idx="72">
                  <c:v>57.884</c:v>
                </c:pt>
                <c:pt idx="73">
                  <c:v>61.898000000000003</c:v>
                </c:pt>
                <c:pt idx="74">
                  <c:v>58.963999999999999</c:v>
                </c:pt>
                <c:pt idx="75">
                  <c:v>59.521999999999998</c:v>
                </c:pt>
                <c:pt idx="76">
                  <c:v>56.48</c:v>
                </c:pt>
                <c:pt idx="77">
                  <c:v>58.963999999999999</c:v>
                </c:pt>
                <c:pt idx="78">
                  <c:v>57.866</c:v>
                </c:pt>
                <c:pt idx="79">
                  <c:v>55.85</c:v>
                </c:pt>
                <c:pt idx="80">
                  <c:v>56.408000000000001</c:v>
                </c:pt>
                <c:pt idx="81">
                  <c:v>55.904000000000003</c:v>
                </c:pt>
                <c:pt idx="82">
                  <c:v>55.58</c:v>
                </c:pt>
                <c:pt idx="83">
                  <c:v>56.39</c:v>
                </c:pt>
                <c:pt idx="84">
                  <c:v>58.423999999999999</c:v>
                </c:pt>
                <c:pt idx="85">
                  <c:v>56.21</c:v>
                </c:pt>
                <c:pt idx="86">
                  <c:v>54.518000000000001</c:v>
                </c:pt>
                <c:pt idx="87">
                  <c:v>58.334000000000003</c:v>
                </c:pt>
                <c:pt idx="88">
                  <c:v>62.33</c:v>
                </c:pt>
                <c:pt idx="89">
                  <c:v>61.771999999999998</c:v>
                </c:pt>
                <c:pt idx="90">
                  <c:v>60.188000000000002</c:v>
                </c:pt>
                <c:pt idx="91">
                  <c:v>53.527999999999999</c:v>
                </c:pt>
                <c:pt idx="92">
                  <c:v>53.671999999999997</c:v>
                </c:pt>
                <c:pt idx="93">
                  <c:v>55.04</c:v>
                </c:pt>
                <c:pt idx="94">
                  <c:v>57.2</c:v>
                </c:pt>
                <c:pt idx="95">
                  <c:v>53.438000000000002</c:v>
                </c:pt>
                <c:pt idx="96">
                  <c:v>52.664000000000001</c:v>
                </c:pt>
                <c:pt idx="97">
                  <c:v>56.372</c:v>
                </c:pt>
                <c:pt idx="98">
                  <c:v>49.64</c:v>
                </c:pt>
                <c:pt idx="99">
                  <c:v>55.04</c:v>
                </c:pt>
                <c:pt idx="100">
                  <c:v>60.17</c:v>
                </c:pt>
                <c:pt idx="101">
                  <c:v>61.124000000000002</c:v>
                </c:pt>
                <c:pt idx="102">
                  <c:v>56.426000000000002</c:v>
                </c:pt>
                <c:pt idx="103">
                  <c:v>70.123999999999995</c:v>
                </c:pt>
                <c:pt idx="104">
                  <c:v>55.49</c:v>
                </c:pt>
                <c:pt idx="105">
                  <c:v>45.225000000000001</c:v>
                </c:pt>
                <c:pt idx="106">
                  <c:v>45.756</c:v>
                </c:pt>
                <c:pt idx="107">
                  <c:v>40.21</c:v>
                </c:pt>
                <c:pt idx="108">
                  <c:v>40.540999999999997</c:v>
                </c:pt>
                <c:pt idx="109">
                  <c:v>46.188000000000002</c:v>
                </c:pt>
              </c:numCache>
            </c:numRef>
          </c:val>
          <c:smooth val="0"/>
          <c:extLst>
            <c:ext xmlns:c16="http://schemas.microsoft.com/office/drawing/2014/chart" uri="{C3380CC4-5D6E-409C-BE32-E72D297353CC}">
              <c16:uniqueId val="{00000001-3E6B-402C-BE33-018D6DD465F2}"/>
            </c:ext>
          </c:extLst>
        </c:ser>
        <c:ser>
          <c:idx val="2"/>
          <c:order val="2"/>
          <c:tx>
            <c:v>Min Temp</c:v>
          </c:tx>
          <c:spPr>
            <a:ln w="28575" cap="rnd">
              <a:solidFill>
                <a:schemeClr val="accent3"/>
              </a:solidFill>
              <a:round/>
            </a:ln>
            <a:effectLst/>
          </c:spPr>
          <c:marker>
            <c:symbol val="none"/>
          </c:marker>
          <c:cat>
            <c:numRef>
              <c:f>'Weather data Minot'!$H$6:$H$115</c:f>
              <c:numCache>
                <c:formatCode>d\-mmm</c:formatCode>
                <c:ptCount val="110"/>
                <c:pt idx="0">
                  <c:v>45786</c:v>
                </c:pt>
                <c:pt idx="1">
                  <c:v>45787</c:v>
                </c:pt>
                <c:pt idx="2">
                  <c:v>45788</c:v>
                </c:pt>
                <c:pt idx="3">
                  <c:v>45789</c:v>
                </c:pt>
                <c:pt idx="4">
                  <c:v>45790</c:v>
                </c:pt>
                <c:pt idx="5">
                  <c:v>45791</c:v>
                </c:pt>
                <c:pt idx="6">
                  <c:v>45792</c:v>
                </c:pt>
                <c:pt idx="7">
                  <c:v>45793</c:v>
                </c:pt>
                <c:pt idx="8">
                  <c:v>45794</c:v>
                </c:pt>
                <c:pt idx="9">
                  <c:v>45795</c:v>
                </c:pt>
                <c:pt idx="10">
                  <c:v>45796</c:v>
                </c:pt>
                <c:pt idx="11">
                  <c:v>45797</c:v>
                </c:pt>
                <c:pt idx="12">
                  <c:v>45798</c:v>
                </c:pt>
                <c:pt idx="13">
                  <c:v>45799</c:v>
                </c:pt>
                <c:pt idx="14">
                  <c:v>45800</c:v>
                </c:pt>
                <c:pt idx="15">
                  <c:v>45801</c:v>
                </c:pt>
                <c:pt idx="16">
                  <c:v>45802</c:v>
                </c:pt>
                <c:pt idx="17">
                  <c:v>45803</c:v>
                </c:pt>
                <c:pt idx="18">
                  <c:v>45804</c:v>
                </c:pt>
                <c:pt idx="19">
                  <c:v>45805</c:v>
                </c:pt>
                <c:pt idx="20">
                  <c:v>45806</c:v>
                </c:pt>
                <c:pt idx="21">
                  <c:v>45807</c:v>
                </c:pt>
                <c:pt idx="22">
                  <c:v>45808</c:v>
                </c:pt>
                <c:pt idx="23">
                  <c:v>45809</c:v>
                </c:pt>
                <c:pt idx="24">
                  <c:v>45810</c:v>
                </c:pt>
                <c:pt idx="25">
                  <c:v>45811</c:v>
                </c:pt>
                <c:pt idx="26">
                  <c:v>45812</c:v>
                </c:pt>
                <c:pt idx="27">
                  <c:v>45813</c:v>
                </c:pt>
                <c:pt idx="28">
                  <c:v>45814</c:v>
                </c:pt>
                <c:pt idx="29">
                  <c:v>45815</c:v>
                </c:pt>
                <c:pt idx="30">
                  <c:v>45816</c:v>
                </c:pt>
                <c:pt idx="31">
                  <c:v>45817</c:v>
                </c:pt>
                <c:pt idx="32">
                  <c:v>45818</c:v>
                </c:pt>
                <c:pt idx="33">
                  <c:v>45819</c:v>
                </c:pt>
                <c:pt idx="34">
                  <c:v>45820</c:v>
                </c:pt>
                <c:pt idx="35">
                  <c:v>45821</c:v>
                </c:pt>
                <c:pt idx="36">
                  <c:v>45822</c:v>
                </c:pt>
                <c:pt idx="37">
                  <c:v>45823</c:v>
                </c:pt>
                <c:pt idx="38">
                  <c:v>45824</c:v>
                </c:pt>
                <c:pt idx="39">
                  <c:v>45825</c:v>
                </c:pt>
                <c:pt idx="40">
                  <c:v>45826</c:v>
                </c:pt>
                <c:pt idx="41">
                  <c:v>45827</c:v>
                </c:pt>
                <c:pt idx="42">
                  <c:v>45828</c:v>
                </c:pt>
                <c:pt idx="43">
                  <c:v>45829</c:v>
                </c:pt>
                <c:pt idx="44">
                  <c:v>45830</c:v>
                </c:pt>
                <c:pt idx="45">
                  <c:v>45831</c:v>
                </c:pt>
                <c:pt idx="46">
                  <c:v>45832</c:v>
                </c:pt>
                <c:pt idx="47">
                  <c:v>45833</c:v>
                </c:pt>
                <c:pt idx="48">
                  <c:v>45834</c:v>
                </c:pt>
                <c:pt idx="49">
                  <c:v>45835</c:v>
                </c:pt>
                <c:pt idx="50">
                  <c:v>45836</c:v>
                </c:pt>
                <c:pt idx="51">
                  <c:v>45837</c:v>
                </c:pt>
                <c:pt idx="52">
                  <c:v>45838</c:v>
                </c:pt>
                <c:pt idx="53">
                  <c:v>45839</c:v>
                </c:pt>
                <c:pt idx="54">
                  <c:v>45840</c:v>
                </c:pt>
                <c:pt idx="55">
                  <c:v>45841</c:v>
                </c:pt>
                <c:pt idx="56">
                  <c:v>45842</c:v>
                </c:pt>
                <c:pt idx="57">
                  <c:v>45843</c:v>
                </c:pt>
                <c:pt idx="58">
                  <c:v>45844</c:v>
                </c:pt>
                <c:pt idx="59">
                  <c:v>45845</c:v>
                </c:pt>
                <c:pt idx="60">
                  <c:v>45846</c:v>
                </c:pt>
                <c:pt idx="61">
                  <c:v>45847</c:v>
                </c:pt>
                <c:pt idx="62">
                  <c:v>45848</c:v>
                </c:pt>
                <c:pt idx="63">
                  <c:v>45849</c:v>
                </c:pt>
                <c:pt idx="64">
                  <c:v>45850</c:v>
                </c:pt>
                <c:pt idx="65">
                  <c:v>45851</c:v>
                </c:pt>
                <c:pt idx="66">
                  <c:v>45852</c:v>
                </c:pt>
                <c:pt idx="67">
                  <c:v>45853</c:v>
                </c:pt>
                <c:pt idx="68">
                  <c:v>45854</c:v>
                </c:pt>
                <c:pt idx="69">
                  <c:v>45855</c:v>
                </c:pt>
                <c:pt idx="70">
                  <c:v>45856</c:v>
                </c:pt>
                <c:pt idx="71">
                  <c:v>45857</c:v>
                </c:pt>
                <c:pt idx="72">
                  <c:v>45858</c:v>
                </c:pt>
                <c:pt idx="73">
                  <c:v>45859</c:v>
                </c:pt>
                <c:pt idx="74">
                  <c:v>45860</c:v>
                </c:pt>
                <c:pt idx="75">
                  <c:v>45861</c:v>
                </c:pt>
                <c:pt idx="76">
                  <c:v>45862</c:v>
                </c:pt>
                <c:pt idx="77">
                  <c:v>45863</c:v>
                </c:pt>
                <c:pt idx="78">
                  <c:v>45864</c:v>
                </c:pt>
                <c:pt idx="79">
                  <c:v>45865</c:v>
                </c:pt>
                <c:pt idx="80">
                  <c:v>45866</c:v>
                </c:pt>
                <c:pt idx="81">
                  <c:v>45867</c:v>
                </c:pt>
                <c:pt idx="82">
                  <c:v>45868</c:v>
                </c:pt>
                <c:pt idx="83">
                  <c:v>45869</c:v>
                </c:pt>
                <c:pt idx="84">
                  <c:v>45870</c:v>
                </c:pt>
                <c:pt idx="85">
                  <c:v>45871</c:v>
                </c:pt>
                <c:pt idx="86">
                  <c:v>45872</c:v>
                </c:pt>
                <c:pt idx="87">
                  <c:v>45873</c:v>
                </c:pt>
                <c:pt idx="88">
                  <c:v>45874</c:v>
                </c:pt>
                <c:pt idx="89">
                  <c:v>45875</c:v>
                </c:pt>
                <c:pt idx="90">
                  <c:v>45876</c:v>
                </c:pt>
                <c:pt idx="91">
                  <c:v>45877</c:v>
                </c:pt>
                <c:pt idx="92">
                  <c:v>45878</c:v>
                </c:pt>
                <c:pt idx="93">
                  <c:v>45879</c:v>
                </c:pt>
                <c:pt idx="94">
                  <c:v>45880</c:v>
                </c:pt>
                <c:pt idx="95">
                  <c:v>45881</c:v>
                </c:pt>
                <c:pt idx="96">
                  <c:v>45882</c:v>
                </c:pt>
                <c:pt idx="97">
                  <c:v>45883</c:v>
                </c:pt>
                <c:pt idx="98">
                  <c:v>45884</c:v>
                </c:pt>
                <c:pt idx="99">
                  <c:v>45885</c:v>
                </c:pt>
                <c:pt idx="100">
                  <c:v>45886</c:v>
                </c:pt>
                <c:pt idx="101">
                  <c:v>45887</c:v>
                </c:pt>
                <c:pt idx="102">
                  <c:v>45888</c:v>
                </c:pt>
                <c:pt idx="103">
                  <c:v>45889</c:v>
                </c:pt>
                <c:pt idx="104">
                  <c:v>45890</c:v>
                </c:pt>
                <c:pt idx="105">
                  <c:v>45891</c:v>
                </c:pt>
                <c:pt idx="106">
                  <c:v>45892</c:v>
                </c:pt>
                <c:pt idx="107">
                  <c:v>45893</c:v>
                </c:pt>
                <c:pt idx="108">
                  <c:v>45894</c:v>
                </c:pt>
                <c:pt idx="109">
                  <c:v>45895</c:v>
                </c:pt>
              </c:numCache>
            </c:numRef>
          </c:cat>
          <c:val>
            <c:numRef>
              <c:f>'Weather data Minot'!$K$6:$K$115</c:f>
              <c:numCache>
                <c:formatCode>General</c:formatCode>
                <c:ptCount val="110"/>
                <c:pt idx="0">
                  <c:v>60.755000000000003</c:v>
                </c:pt>
                <c:pt idx="1">
                  <c:v>70.122</c:v>
                </c:pt>
                <c:pt idx="2">
                  <c:v>79.619</c:v>
                </c:pt>
                <c:pt idx="3">
                  <c:v>74.444000000000003</c:v>
                </c:pt>
                <c:pt idx="4">
                  <c:v>67.126999999999995</c:v>
                </c:pt>
                <c:pt idx="5">
                  <c:v>54.746000000000002</c:v>
                </c:pt>
                <c:pt idx="6">
                  <c:v>44.319000000000003</c:v>
                </c:pt>
                <c:pt idx="7">
                  <c:v>38.487000000000002</c:v>
                </c:pt>
                <c:pt idx="8">
                  <c:v>39.094000000000001</c:v>
                </c:pt>
                <c:pt idx="9">
                  <c:v>39.99</c:v>
                </c:pt>
                <c:pt idx="10">
                  <c:v>41.46</c:v>
                </c:pt>
                <c:pt idx="11">
                  <c:v>39.976999999999997</c:v>
                </c:pt>
                <c:pt idx="12">
                  <c:v>41.792999999999999</c:v>
                </c:pt>
                <c:pt idx="13">
                  <c:v>51.527999999999999</c:v>
                </c:pt>
                <c:pt idx="14">
                  <c:v>52.584000000000003</c:v>
                </c:pt>
                <c:pt idx="15">
                  <c:v>56.753</c:v>
                </c:pt>
                <c:pt idx="16">
                  <c:v>56.332000000000001</c:v>
                </c:pt>
                <c:pt idx="17">
                  <c:v>57.759</c:v>
                </c:pt>
                <c:pt idx="18">
                  <c:v>57.603000000000002</c:v>
                </c:pt>
                <c:pt idx="19">
                  <c:v>58.289000000000001</c:v>
                </c:pt>
                <c:pt idx="20">
                  <c:v>60.601999999999997</c:v>
                </c:pt>
                <c:pt idx="21">
                  <c:v>66.875</c:v>
                </c:pt>
                <c:pt idx="22">
                  <c:v>69.278000000000006</c:v>
                </c:pt>
                <c:pt idx="23">
                  <c:v>72.832999999999998</c:v>
                </c:pt>
                <c:pt idx="24">
                  <c:v>58.523000000000003</c:v>
                </c:pt>
                <c:pt idx="25">
                  <c:v>57.476999999999997</c:v>
                </c:pt>
                <c:pt idx="26">
                  <c:v>55.893000000000001</c:v>
                </c:pt>
                <c:pt idx="27">
                  <c:v>58.015999999999998</c:v>
                </c:pt>
                <c:pt idx="28">
                  <c:v>62.015000000000001</c:v>
                </c:pt>
                <c:pt idx="29">
                  <c:v>62.798000000000002</c:v>
                </c:pt>
                <c:pt idx="30">
                  <c:v>52.529000000000003</c:v>
                </c:pt>
                <c:pt idx="31">
                  <c:v>61.726999999999997</c:v>
                </c:pt>
                <c:pt idx="32">
                  <c:v>64.930999999999997</c:v>
                </c:pt>
                <c:pt idx="33">
                  <c:v>56.905000000000001</c:v>
                </c:pt>
                <c:pt idx="34">
                  <c:v>58.991</c:v>
                </c:pt>
                <c:pt idx="35">
                  <c:v>61.726999999999997</c:v>
                </c:pt>
                <c:pt idx="36">
                  <c:v>62.33</c:v>
                </c:pt>
                <c:pt idx="37">
                  <c:v>65.614999999999995</c:v>
                </c:pt>
                <c:pt idx="38">
                  <c:v>68.108000000000004</c:v>
                </c:pt>
                <c:pt idx="39">
                  <c:v>64.436000000000007</c:v>
                </c:pt>
                <c:pt idx="40">
                  <c:v>66.929000000000002</c:v>
                </c:pt>
                <c:pt idx="41">
                  <c:v>68.647999999999996</c:v>
                </c:pt>
                <c:pt idx="42">
                  <c:v>69.466999999999999</c:v>
                </c:pt>
                <c:pt idx="43">
                  <c:v>71.447000000000003</c:v>
                </c:pt>
                <c:pt idx="44">
                  <c:v>61.006999999999998</c:v>
                </c:pt>
                <c:pt idx="45">
                  <c:v>56.264000000000003</c:v>
                </c:pt>
                <c:pt idx="46">
                  <c:v>62.832999999999998</c:v>
                </c:pt>
                <c:pt idx="47">
                  <c:v>63.176000000000002</c:v>
                </c:pt>
                <c:pt idx="48">
                  <c:v>64.561999999999998</c:v>
                </c:pt>
                <c:pt idx="49">
                  <c:v>72.149000000000001</c:v>
                </c:pt>
                <c:pt idx="50">
                  <c:v>72.004999999999995</c:v>
                </c:pt>
                <c:pt idx="51">
                  <c:v>67.028000000000006</c:v>
                </c:pt>
                <c:pt idx="52">
                  <c:v>67.900999999999996</c:v>
                </c:pt>
                <c:pt idx="53">
                  <c:v>70.231999999999999</c:v>
                </c:pt>
                <c:pt idx="54">
                  <c:v>74.849000000000004</c:v>
                </c:pt>
                <c:pt idx="55">
                  <c:v>78.683000000000007</c:v>
                </c:pt>
                <c:pt idx="56">
                  <c:v>75.641000000000005</c:v>
                </c:pt>
                <c:pt idx="57">
                  <c:v>63.634999999999998</c:v>
                </c:pt>
                <c:pt idx="58">
                  <c:v>61.006999999999998</c:v>
                </c:pt>
                <c:pt idx="59">
                  <c:v>63.932000000000002</c:v>
                </c:pt>
                <c:pt idx="60">
                  <c:v>63.959000000000003</c:v>
                </c:pt>
                <c:pt idx="61">
                  <c:v>79.277000000000001</c:v>
                </c:pt>
                <c:pt idx="62">
                  <c:v>79.799000000000007</c:v>
                </c:pt>
                <c:pt idx="63">
                  <c:v>59.765000000000001</c:v>
                </c:pt>
                <c:pt idx="64">
                  <c:v>64.984999999999999</c:v>
                </c:pt>
                <c:pt idx="65">
                  <c:v>68.747</c:v>
                </c:pt>
                <c:pt idx="66">
                  <c:v>69.385999999999996</c:v>
                </c:pt>
                <c:pt idx="67">
                  <c:v>59.18</c:v>
                </c:pt>
                <c:pt idx="68">
                  <c:v>56.246000000000002</c:v>
                </c:pt>
                <c:pt idx="69">
                  <c:v>55.517000000000003</c:v>
                </c:pt>
                <c:pt idx="70">
                  <c:v>62.347999999999999</c:v>
                </c:pt>
                <c:pt idx="71">
                  <c:v>60.773000000000003</c:v>
                </c:pt>
                <c:pt idx="72">
                  <c:v>66.838999999999999</c:v>
                </c:pt>
                <c:pt idx="73">
                  <c:v>72.257000000000005</c:v>
                </c:pt>
                <c:pt idx="74">
                  <c:v>65.543000000000006</c:v>
                </c:pt>
                <c:pt idx="75">
                  <c:v>67.603999999999999</c:v>
                </c:pt>
                <c:pt idx="76">
                  <c:v>67.991</c:v>
                </c:pt>
                <c:pt idx="77">
                  <c:v>73.265000000000001</c:v>
                </c:pt>
                <c:pt idx="78">
                  <c:v>70.367000000000004</c:v>
                </c:pt>
                <c:pt idx="79">
                  <c:v>67.963999999999999</c:v>
                </c:pt>
                <c:pt idx="80">
                  <c:v>65.453000000000003</c:v>
                </c:pt>
                <c:pt idx="81">
                  <c:v>66.11</c:v>
                </c:pt>
                <c:pt idx="82">
                  <c:v>63.832999999999998</c:v>
                </c:pt>
                <c:pt idx="83">
                  <c:v>65.48</c:v>
                </c:pt>
                <c:pt idx="84">
                  <c:v>69.17</c:v>
                </c:pt>
                <c:pt idx="85">
                  <c:v>65.218999999999994</c:v>
                </c:pt>
                <c:pt idx="86">
                  <c:v>65.084000000000003</c:v>
                </c:pt>
                <c:pt idx="87">
                  <c:v>68.36</c:v>
                </c:pt>
                <c:pt idx="88">
                  <c:v>69.53</c:v>
                </c:pt>
                <c:pt idx="89">
                  <c:v>72.373999999999995</c:v>
                </c:pt>
                <c:pt idx="90">
                  <c:v>72.932000000000002</c:v>
                </c:pt>
                <c:pt idx="91">
                  <c:v>64.201999999999998</c:v>
                </c:pt>
                <c:pt idx="92">
                  <c:v>61.151000000000003</c:v>
                </c:pt>
                <c:pt idx="93">
                  <c:v>65.956999999999994</c:v>
                </c:pt>
                <c:pt idx="94">
                  <c:v>66.388999999999996</c:v>
                </c:pt>
                <c:pt idx="95">
                  <c:v>63.914000000000001</c:v>
                </c:pt>
                <c:pt idx="96">
                  <c:v>66.352999999999994</c:v>
                </c:pt>
                <c:pt idx="97">
                  <c:v>66.956000000000003</c:v>
                </c:pt>
                <c:pt idx="98">
                  <c:v>61.079000000000001</c:v>
                </c:pt>
                <c:pt idx="99">
                  <c:v>66.046999999999997</c:v>
                </c:pt>
                <c:pt idx="100">
                  <c:v>67.37</c:v>
                </c:pt>
                <c:pt idx="101">
                  <c:v>73.337000000000003</c:v>
                </c:pt>
                <c:pt idx="102">
                  <c:v>71.753</c:v>
                </c:pt>
                <c:pt idx="103">
                  <c:v>80.563999999999993</c:v>
                </c:pt>
                <c:pt idx="104">
                  <c:v>67.991</c:v>
                </c:pt>
                <c:pt idx="105">
                  <c:v>57.098999999999997</c:v>
                </c:pt>
                <c:pt idx="106">
                  <c:v>57.345999999999997</c:v>
                </c:pt>
                <c:pt idx="107">
                  <c:v>53.124000000000002</c:v>
                </c:pt>
                <c:pt idx="108">
                  <c:v>57.177999999999997</c:v>
                </c:pt>
                <c:pt idx="109">
                  <c:v>63.942999999999998</c:v>
                </c:pt>
              </c:numCache>
            </c:numRef>
          </c:val>
          <c:smooth val="0"/>
          <c:extLst>
            <c:ext xmlns:c16="http://schemas.microsoft.com/office/drawing/2014/chart" uri="{C3380CC4-5D6E-409C-BE32-E72D297353CC}">
              <c16:uniqueId val="{00000002-3E6B-402C-BE33-018D6DD465F2}"/>
            </c:ext>
          </c:extLst>
        </c:ser>
        <c:dLbls>
          <c:showLegendKey val="0"/>
          <c:showVal val="0"/>
          <c:showCatName val="0"/>
          <c:showSerName val="0"/>
          <c:showPercent val="0"/>
          <c:showBubbleSize val="0"/>
        </c:dLbls>
        <c:smooth val="0"/>
        <c:axId val="1104467344"/>
        <c:axId val="1104467760"/>
      </c:lineChart>
      <c:dateAx>
        <c:axId val="1104467344"/>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4467760"/>
        <c:crosses val="autoZero"/>
        <c:auto val="1"/>
        <c:lblOffset val="100"/>
        <c:baseTimeUnit val="days"/>
      </c:dateAx>
      <c:valAx>
        <c:axId val="1104467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446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Rainfall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Total Rainfall (in)</c:v>
          </c:tx>
          <c:spPr>
            <a:ln w="28575" cap="rnd">
              <a:solidFill>
                <a:schemeClr val="accent1"/>
              </a:solidFill>
              <a:round/>
            </a:ln>
            <a:effectLst/>
          </c:spPr>
          <c:marker>
            <c:symbol val="none"/>
          </c:marker>
          <c:cat>
            <c:numRef>
              <c:f>'Weather data Minot'!$H$6:$H$115</c:f>
              <c:numCache>
                <c:formatCode>d\-mmm</c:formatCode>
                <c:ptCount val="110"/>
                <c:pt idx="0">
                  <c:v>45786</c:v>
                </c:pt>
                <c:pt idx="1">
                  <c:v>45787</c:v>
                </c:pt>
                <c:pt idx="2">
                  <c:v>45788</c:v>
                </c:pt>
                <c:pt idx="3">
                  <c:v>45789</c:v>
                </c:pt>
                <c:pt idx="4">
                  <c:v>45790</c:v>
                </c:pt>
                <c:pt idx="5">
                  <c:v>45791</c:v>
                </c:pt>
                <c:pt idx="6">
                  <c:v>45792</c:v>
                </c:pt>
                <c:pt idx="7">
                  <c:v>45793</c:v>
                </c:pt>
                <c:pt idx="8">
                  <c:v>45794</c:v>
                </c:pt>
                <c:pt idx="9">
                  <c:v>45795</c:v>
                </c:pt>
                <c:pt idx="10">
                  <c:v>45796</c:v>
                </c:pt>
                <c:pt idx="11">
                  <c:v>45797</c:v>
                </c:pt>
                <c:pt idx="12">
                  <c:v>45798</c:v>
                </c:pt>
                <c:pt idx="13">
                  <c:v>45799</c:v>
                </c:pt>
                <c:pt idx="14">
                  <c:v>45800</c:v>
                </c:pt>
                <c:pt idx="15">
                  <c:v>45801</c:v>
                </c:pt>
                <c:pt idx="16">
                  <c:v>45802</c:v>
                </c:pt>
                <c:pt idx="17">
                  <c:v>45803</c:v>
                </c:pt>
                <c:pt idx="18">
                  <c:v>45804</c:v>
                </c:pt>
                <c:pt idx="19">
                  <c:v>45805</c:v>
                </c:pt>
                <c:pt idx="20">
                  <c:v>45806</c:v>
                </c:pt>
                <c:pt idx="21">
                  <c:v>45807</c:v>
                </c:pt>
                <c:pt idx="22">
                  <c:v>45808</c:v>
                </c:pt>
                <c:pt idx="23">
                  <c:v>45809</c:v>
                </c:pt>
                <c:pt idx="24">
                  <c:v>45810</c:v>
                </c:pt>
                <c:pt idx="25">
                  <c:v>45811</c:v>
                </c:pt>
                <c:pt idx="26">
                  <c:v>45812</c:v>
                </c:pt>
                <c:pt idx="27">
                  <c:v>45813</c:v>
                </c:pt>
                <c:pt idx="28">
                  <c:v>45814</c:v>
                </c:pt>
                <c:pt idx="29">
                  <c:v>45815</c:v>
                </c:pt>
                <c:pt idx="30">
                  <c:v>45816</c:v>
                </c:pt>
                <c:pt idx="31">
                  <c:v>45817</c:v>
                </c:pt>
                <c:pt idx="32">
                  <c:v>45818</c:v>
                </c:pt>
                <c:pt idx="33">
                  <c:v>45819</c:v>
                </c:pt>
                <c:pt idx="34">
                  <c:v>45820</c:v>
                </c:pt>
                <c:pt idx="35">
                  <c:v>45821</c:v>
                </c:pt>
                <c:pt idx="36">
                  <c:v>45822</c:v>
                </c:pt>
                <c:pt idx="37">
                  <c:v>45823</c:v>
                </c:pt>
                <c:pt idx="38">
                  <c:v>45824</c:v>
                </c:pt>
                <c:pt idx="39">
                  <c:v>45825</c:v>
                </c:pt>
                <c:pt idx="40">
                  <c:v>45826</c:v>
                </c:pt>
                <c:pt idx="41">
                  <c:v>45827</c:v>
                </c:pt>
                <c:pt idx="42">
                  <c:v>45828</c:v>
                </c:pt>
                <c:pt idx="43">
                  <c:v>45829</c:v>
                </c:pt>
                <c:pt idx="44">
                  <c:v>45830</c:v>
                </c:pt>
                <c:pt idx="45">
                  <c:v>45831</c:v>
                </c:pt>
                <c:pt idx="46">
                  <c:v>45832</c:v>
                </c:pt>
                <c:pt idx="47">
                  <c:v>45833</c:v>
                </c:pt>
                <c:pt idx="48">
                  <c:v>45834</c:v>
                </c:pt>
                <c:pt idx="49">
                  <c:v>45835</c:v>
                </c:pt>
                <c:pt idx="50">
                  <c:v>45836</c:v>
                </c:pt>
                <c:pt idx="51">
                  <c:v>45837</c:v>
                </c:pt>
                <c:pt idx="52">
                  <c:v>45838</c:v>
                </c:pt>
                <c:pt idx="53">
                  <c:v>45839</c:v>
                </c:pt>
                <c:pt idx="54">
                  <c:v>45840</c:v>
                </c:pt>
                <c:pt idx="55">
                  <c:v>45841</c:v>
                </c:pt>
                <c:pt idx="56">
                  <c:v>45842</c:v>
                </c:pt>
                <c:pt idx="57">
                  <c:v>45843</c:v>
                </c:pt>
                <c:pt idx="58">
                  <c:v>45844</c:v>
                </c:pt>
                <c:pt idx="59">
                  <c:v>45845</c:v>
                </c:pt>
                <c:pt idx="60">
                  <c:v>45846</c:v>
                </c:pt>
                <c:pt idx="61">
                  <c:v>45847</c:v>
                </c:pt>
                <c:pt idx="62">
                  <c:v>45848</c:v>
                </c:pt>
                <c:pt idx="63">
                  <c:v>45849</c:v>
                </c:pt>
                <c:pt idx="64">
                  <c:v>45850</c:v>
                </c:pt>
                <c:pt idx="65">
                  <c:v>45851</c:v>
                </c:pt>
                <c:pt idx="66">
                  <c:v>45852</c:v>
                </c:pt>
                <c:pt idx="67">
                  <c:v>45853</c:v>
                </c:pt>
                <c:pt idx="68">
                  <c:v>45854</c:v>
                </c:pt>
                <c:pt idx="69">
                  <c:v>45855</c:v>
                </c:pt>
                <c:pt idx="70">
                  <c:v>45856</c:v>
                </c:pt>
                <c:pt idx="71">
                  <c:v>45857</c:v>
                </c:pt>
                <c:pt idx="72">
                  <c:v>45858</c:v>
                </c:pt>
                <c:pt idx="73">
                  <c:v>45859</c:v>
                </c:pt>
                <c:pt idx="74">
                  <c:v>45860</c:v>
                </c:pt>
                <c:pt idx="75">
                  <c:v>45861</c:v>
                </c:pt>
                <c:pt idx="76">
                  <c:v>45862</c:v>
                </c:pt>
                <c:pt idx="77">
                  <c:v>45863</c:v>
                </c:pt>
                <c:pt idx="78">
                  <c:v>45864</c:v>
                </c:pt>
                <c:pt idx="79">
                  <c:v>45865</c:v>
                </c:pt>
                <c:pt idx="80">
                  <c:v>45866</c:v>
                </c:pt>
                <c:pt idx="81">
                  <c:v>45867</c:v>
                </c:pt>
                <c:pt idx="82">
                  <c:v>45868</c:v>
                </c:pt>
                <c:pt idx="83">
                  <c:v>45869</c:v>
                </c:pt>
                <c:pt idx="84">
                  <c:v>45870</c:v>
                </c:pt>
                <c:pt idx="85">
                  <c:v>45871</c:v>
                </c:pt>
                <c:pt idx="86">
                  <c:v>45872</c:v>
                </c:pt>
                <c:pt idx="87">
                  <c:v>45873</c:v>
                </c:pt>
                <c:pt idx="88">
                  <c:v>45874</c:v>
                </c:pt>
                <c:pt idx="89">
                  <c:v>45875</c:v>
                </c:pt>
                <c:pt idx="90">
                  <c:v>45876</c:v>
                </c:pt>
                <c:pt idx="91">
                  <c:v>45877</c:v>
                </c:pt>
                <c:pt idx="92">
                  <c:v>45878</c:v>
                </c:pt>
                <c:pt idx="93">
                  <c:v>45879</c:v>
                </c:pt>
                <c:pt idx="94">
                  <c:v>45880</c:v>
                </c:pt>
                <c:pt idx="95">
                  <c:v>45881</c:v>
                </c:pt>
                <c:pt idx="96">
                  <c:v>45882</c:v>
                </c:pt>
                <c:pt idx="97">
                  <c:v>45883</c:v>
                </c:pt>
                <c:pt idx="98">
                  <c:v>45884</c:v>
                </c:pt>
                <c:pt idx="99">
                  <c:v>45885</c:v>
                </c:pt>
                <c:pt idx="100">
                  <c:v>45886</c:v>
                </c:pt>
                <c:pt idx="101">
                  <c:v>45887</c:v>
                </c:pt>
                <c:pt idx="102">
                  <c:v>45888</c:v>
                </c:pt>
                <c:pt idx="103">
                  <c:v>45889</c:v>
                </c:pt>
                <c:pt idx="104">
                  <c:v>45890</c:v>
                </c:pt>
                <c:pt idx="105">
                  <c:v>45891</c:v>
                </c:pt>
                <c:pt idx="106">
                  <c:v>45892</c:v>
                </c:pt>
                <c:pt idx="107">
                  <c:v>45893</c:v>
                </c:pt>
                <c:pt idx="108">
                  <c:v>45894</c:v>
                </c:pt>
                <c:pt idx="109">
                  <c:v>45895</c:v>
                </c:pt>
              </c:numCache>
            </c:numRef>
          </c:cat>
          <c:val>
            <c:numRef>
              <c:f>'Weather data Minot'!$L$6:$L$115</c:f>
              <c:numCache>
                <c:formatCode>General</c:formatCode>
                <c:ptCount val="110"/>
                <c:pt idx="0">
                  <c:v>0</c:v>
                </c:pt>
                <c:pt idx="1">
                  <c:v>0</c:v>
                </c:pt>
                <c:pt idx="2">
                  <c:v>0</c:v>
                </c:pt>
                <c:pt idx="3">
                  <c:v>0</c:v>
                </c:pt>
                <c:pt idx="4">
                  <c:v>0</c:v>
                </c:pt>
                <c:pt idx="5">
                  <c:v>0.73099999999999998</c:v>
                </c:pt>
                <c:pt idx="6">
                  <c:v>1.704</c:v>
                </c:pt>
                <c:pt idx="7">
                  <c:v>1.248</c:v>
                </c:pt>
                <c:pt idx="8">
                  <c:v>0</c:v>
                </c:pt>
                <c:pt idx="9">
                  <c:v>0.33800000000000002</c:v>
                </c:pt>
                <c:pt idx="10">
                  <c:v>0.56200000000000006</c:v>
                </c:pt>
                <c:pt idx="11">
                  <c:v>0.45700000000000002</c:v>
                </c:pt>
                <c:pt idx="12">
                  <c:v>0.29899999999999999</c:v>
                </c:pt>
                <c:pt idx="13">
                  <c:v>0</c:v>
                </c:pt>
                <c:pt idx="14">
                  <c:v>0</c:v>
                </c:pt>
                <c:pt idx="15">
                  <c:v>0</c:v>
                </c:pt>
                <c:pt idx="16">
                  <c:v>0</c:v>
                </c:pt>
                <c:pt idx="17">
                  <c:v>0</c:v>
                </c:pt>
                <c:pt idx="18">
                  <c:v>0</c:v>
                </c:pt>
                <c:pt idx="19">
                  <c:v>0</c:v>
                </c:pt>
                <c:pt idx="20">
                  <c:v>0</c:v>
                </c:pt>
                <c:pt idx="21">
                  <c:v>0</c:v>
                </c:pt>
                <c:pt idx="22">
                  <c:v>0</c:v>
                </c:pt>
                <c:pt idx="23">
                  <c:v>0</c:v>
                </c:pt>
                <c:pt idx="24">
                  <c:v>4.8000000000000001E-2</c:v>
                </c:pt>
                <c:pt idx="25">
                  <c:v>0</c:v>
                </c:pt>
                <c:pt idx="26">
                  <c:v>0</c:v>
                </c:pt>
                <c:pt idx="27">
                  <c:v>0</c:v>
                </c:pt>
                <c:pt idx="28">
                  <c:v>0</c:v>
                </c:pt>
                <c:pt idx="29">
                  <c:v>0</c:v>
                </c:pt>
                <c:pt idx="30">
                  <c:v>0.28999999999999998</c:v>
                </c:pt>
                <c:pt idx="31">
                  <c:v>2E-3</c:v>
                </c:pt>
                <c:pt idx="32">
                  <c:v>0</c:v>
                </c:pt>
                <c:pt idx="33">
                  <c:v>0.01</c:v>
                </c:pt>
                <c:pt idx="34">
                  <c:v>2E-3</c:v>
                </c:pt>
                <c:pt idx="35">
                  <c:v>0</c:v>
                </c:pt>
                <c:pt idx="36">
                  <c:v>0</c:v>
                </c:pt>
                <c:pt idx="37">
                  <c:v>0</c:v>
                </c:pt>
                <c:pt idx="38">
                  <c:v>0.28499999999999998</c:v>
                </c:pt>
                <c:pt idx="39">
                  <c:v>0</c:v>
                </c:pt>
                <c:pt idx="40">
                  <c:v>0</c:v>
                </c:pt>
                <c:pt idx="41">
                  <c:v>0</c:v>
                </c:pt>
                <c:pt idx="42">
                  <c:v>0</c:v>
                </c:pt>
                <c:pt idx="43">
                  <c:v>0</c:v>
                </c:pt>
                <c:pt idx="44">
                  <c:v>1.9E-2</c:v>
                </c:pt>
                <c:pt idx="45">
                  <c:v>0</c:v>
                </c:pt>
                <c:pt idx="46">
                  <c:v>0</c:v>
                </c:pt>
                <c:pt idx="47">
                  <c:v>0.01</c:v>
                </c:pt>
                <c:pt idx="48">
                  <c:v>5.0000000000000001E-3</c:v>
                </c:pt>
                <c:pt idx="49">
                  <c:v>0</c:v>
                </c:pt>
                <c:pt idx="50">
                  <c:v>0</c:v>
                </c:pt>
                <c:pt idx="51">
                  <c:v>0</c:v>
                </c:pt>
                <c:pt idx="52">
                  <c:v>0</c:v>
                </c:pt>
                <c:pt idx="53">
                  <c:v>0</c:v>
                </c:pt>
                <c:pt idx="54">
                  <c:v>0</c:v>
                </c:pt>
                <c:pt idx="55">
                  <c:v>0</c:v>
                </c:pt>
                <c:pt idx="56">
                  <c:v>0.13300000000000001</c:v>
                </c:pt>
                <c:pt idx="57">
                  <c:v>0</c:v>
                </c:pt>
                <c:pt idx="58">
                  <c:v>0.46200000000000002</c:v>
                </c:pt>
                <c:pt idx="59">
                  <c:v>0</c:v>
                </c:pt>
                <c:pt idx="60">
                  <c:v>0</c:v>
                </c:pt>
                <c:pt idx="61">
                  <c:v>0</c:v>
                </c:pt>
                <c:pt idx="62">
                  <c:v>8.9999999999999993E-3</c:v>
                </c:pt>
                <c:pt idx="63">
                  <c:v>8.3000000000000004E-2</c:v>
                </c:pt>
                <c:pt idx="64">
                  <c:v>0</c:v>
                </c:pt>
                <c:pt idx="65">
                  <c:v>0</c:v>
                </c:pt>
                <c:pt idx="66">
                  <c:v>0</c:v>
                </c:pt>
                <c:pt idx="67">
                  <c:v>0.78500000000000003</c:v>
                </c:pt>
                <c:pt idx="68">
                  <c:v>0</c:v>
                </c:pt>
                <c:pt idx="69">
                  <c:v>0</c:v>
                </c:pt>
                <c:pt idx="70">
                  <c:v>1.2999999999999999E-2</c:v>
                </c:pt>
                <c:pt idx="71">
                  <c:v>0.16</c:v>
                </c:pt>
                <c:pt idx="72">
                  <c:v>0.214</c:v>
                </c:pt>
                <c:pt idx="73">
                  <c:v>1.4E-2</c:v>
                </c:pt>
                <c:pt idx="74">
                  <c:v>1.4710000000000001</c:v>
                </c:pt>
                <c:pt idx="75">
                  <c:v>2.3E-2</c:v>
                </c:pt>
                <c:pt idx="76">
                  <c:v>0</c:v>
                </c:pt>
                <c:pt idx="77">
                  <c:v>8.7999999999999995E-2</c:v>
                </c:pt>
                <c:pt idx="78">
                  <c:v>5.0000000000000001E-3</c:v>
                </c:pt>
                <c:pt idx="79">
                  <c:v>1.3089999999999999</c:v>
                </c:pt>
                <c:pt idx="80">
                  <c:v>0.23</c:v>
                </c:pt>
                <c:pt idx="81">
                  <c:v>2E-3</c:v>
                </c:pt>
                <c:pt idx="82">
                  <c:v>4.4999999999999998E-2</c:v>
                </c:pt>
                <c:pt idx="83">
                  <c:v>2.5000000000000001E-2</c:v>
                </c:pt>
                <c:pt idx="84">
                  <c:v>0</c:v>
                </c:pt>
                <c:pt idx="85">
                  <c:v>0</c:v>
                </c:pt>
                <c:pt idx="86">
                  <c:v>0</c:v>
                </c:pt>
                <c:pt idx="87">
                  <c:v>0</c:v>
                </c:pt>
                <c:pt idx="88">
                  <c:v>4.2000000000000003E-2</c:v>
                </c:pt>
                <c:pt idx="89">
                  <c:v>4.0000000000000001E-3</c:v>
                </c:pt>
                <c:pt idx="90">
                  <c:v>0.441</c:v>
                </c:pt>
                <c:pt idx="91">
                  <c:v>0.30499999999999999</c:v>
                </c:pt>
                <c:pt idx="92">
                  <c:v>0.371</c:v>
                </c:pt>
                <c:pt idx="93">
                  <c:v>0</c:v>
                </c:pt>
                <c:pt idx="94">
                  <c:v>0.156</c:v>
                </c:pt>
                <c:pt idx="95">
                  <c:v>0</c:v>
                </c:pt>
                <c:pt idx="96">
                  <c:v>0</c:v>
                </c:pt>
                <c:pt idx="97">
                  <c:v>0</c:v>
                </c:pt>
                <c:pt idx="98">
                  <c:v>0</c:v>
                </c:pt>
                <c:pt idx="99">
                  <c:v>0</c:v>
                </c:pt>
                <c:pt idx="100">
                  <c:v>0.03</c:v>
                </c:pt>
                <c:pt idx="101">
                  <c:v>0</c:v>
                </c:pt>
                <c:pt idx="102">
                  <c:v>0</c:v>
                </c:pt>
                <c:pt idx="103">
                  <c:v>0</c:v>
                </c:pt>
                <c:pt idx="104">
                  <c:v>1.2E-2</c:v>
                </c:pt>
                <c:pt idx="105">
                  <c:v>0</c:v>
                </c:pt>
                <c:pt idx="106">
                  <c:v>0</c:v>
                </c:pt>
                <c:pt idx="107">
                  <c:v>0</c:v>
                </c:pt>
                <c:pt idx="108">
                  <c:v>0</c:v>
                </c:pt>
                <c:pt idx="109">
                  <c:v>0</c:v>
                </c:pt>
              </c:numCache>
            </c:numRef>
          </c:val>
          <c:smooth val="0"/>
          <c:extLst>
            <c:ext xmlns:c16="http://schemas.microsoft.com/office/drawing/2014/chart" uri="{C3380CC4-5D6E-409C-BE32-E72D297353CC}">
              <c16:uniqueId val="{00000000-CEEF-4DF1-9C82-7ECF680E8847}"/>
            </c:ext>
          </c:extLst>
        </c:ser>
        <c:ser>
          <c:idx val="1"/>
          <c:order val="1"/>
          <c:tx>
            <c:v>"Normal Daily Total Rainfall</c:v>
          </c:tx>
          <c:spPr>
            <a:ln w="28575" cap="rnd">
              <a:solidFill>
                <a:schemeClr val="accent2"/>
              </a:solidFill>
              <a:round/>
            </a:ln>
            <a:effectLst/>
          </c:spPr>
          <c:marker>
            <c:symbol val="none"/>
          </c:marker>
          <c:cat>
            <c:numRef>
              <c:f>'Weather data Minot'!$H$6:$H$115</c:f>
              <c:numCache>
                <c:formatCode>d\-mmm</c:formatCode>
                <c:ptCount val="110"/>
                <c:pt idx="0">
                  <c:v>45786</c:v>
                </c:pt>
                <c:pt idx="1">
                  <c:v>45787</c:v>
                </c:pt>
                <c:pt idx="2">
                  <c:v>45788</c:v>
                </c:pt>
                <c:pt idx="3">
                  <c:v>45789</c:v>
                </c:pt>
                <c:pt idx="4">
                  <c:v>45790</c:v>
                </c:pt>
                <c:pt idx="5">
                  <c:v>45791</c:v>
                </c:pt>
                <c:pt idx="6">
                  <c:v>45792</c:v>
                </c:pt>
                <c:pt idx="7">
                  <c:v>45793</c:v>
                </c:pt>
                <c:pt idx="8">
                  <c:v>45794</c:v>
                </c:pt>
                <c:pt idx="9">
                  <c:v>45795</c:v>
                </c:pt>
                <c:pt idx="10">
                  <c:v>45796</c:v>
                </c:pt>
                <c:pt idx="11">
                  <c:v>45797</c:v>
                </c:pt>
                <c:pt idx="12">
                  <c:v>45798</c:v>
                </c:pt>
                <c:pt idx="13">
                  <c:v>45799</c:v>
                </c:pt>
                <c:pt idx="14">
                  <c:v>45800</c:v>
                </c:pt>
                <c:pt idx="15">
                  <c:v>45801</c:v>
                </c:pt>
                <c:pt idx="16">
                  <c:v>45802</c:v>
                </c:pt>
                <c:pt idx="17">
                  <c:v>45803</c:v>
                </c:pt>
                <c:pt idx="18">
                  <c:v>45804</c:v>
                </c:pt>
                <c:pt idx="19">
                  <c:v>45805</c:v>
                </c:pt>
                <c:pt idx="20">
                  <c:v>45806</c:v>
                </c:pt>
                <c:pt idx="21">
                  <c:v>45807</c:v>
                </c:pt>
                <c:pt idx="22">
                  <c:v>45808</c:v>
                </c:pt>
                <c:pt idx="23">
                  <c:v>45809</c:v>
                </c:pt>
                <c:pt idx="24">
                  <c:v>45810</c:v>
                </c:pt>
                <c:pt idx="25">
                  <c:v>45811</c:v>
                </c:pt>
                <c:pt idx="26">
                  <c:v>45812</c:v>
                </c:pt>
                <c:pt idx="27">
                  <c:v>45813</c:v>
                </c:pt>
                <c:pt idx="28">
                  <c:v>45814</c:v>
                </c:pt>
                <c:pt idx="29">
                  <c:v>45815</c:v>
                </c:pt>
                <c:pt idx="30">
                  <c:v>45816</c:v>
                </c:pt>
                <c:pt idx="31">
                  <c:v>45817</c:v>
                </c:pt>
                <c:pt idx="32">
                  <c:v>45818</c:v>
                </c:pt>
                <c:pt idx="33">
                  <c:v>45819</c:v>
                </c:pt>
                <c:pt idx="34">
                  <c:v>45820</c:v>
                </c:pt>
                <c:pt idx="35">
                  <c:v>45821</c:v>
                </c:pt>
                <c:pt idx="36">
                  <c:v>45822</c:v>
                </c:pt>
                <c:pt idx="37">
                  <c:v>45823</c:v>
                </c:pt>
                <c:pt idx="38">
                  <c:v>45824</c:v>
                </c:pt>
                <c:pt idx="39">
                  <c:v>45825</c:v>
                </c:pt>
                <c:pt idx="40">
                  <c:v>45826</c:v>
                </c:pt>
                <c:pt idx="41">
                  <c:v>45827</c:v>
                </c:pt>
                <c:pt idx="42">
                  <c:v>45828</c:v>
                </c:pt>
                <c:pt idx="43">
                  <c:v>45829</c:v>
                </c:pt>
                <c:pt idx="44">
                  <c:v>45830</c:v>
                </c:pt>
                <c:pt idx="45">
                  <c:v>45831</c:v>
                </c:pt>
                <c:pt idx="46">
                  <c:v>45832</c:v>
                </c:pt>
                <c:pt idx="47">
                  <c:v>45833</c:v>
                </c:pt>
                <c:pt idx="48">
                  <c:v>45834</c:v>
                </c:pt>
                <c:pt idx="49">
                  <c:v>45835</c:v>
                </c:pt>
                <c:pt idx="50">
                  <c:v>45836</c:v>
                </c:pt>
                <c:pt idx="51">
                  <c:v>45837</c:v>
                </c:pt>
                <c:pt idx="52">
                  <c:v>45838</c:v>
                </c:pt>
                <c:pt idx="53">
                  <c:v>45839</c:v>
                </c:pt>
                <c:pt idx="54">
                  <c:v>45840</c:v>
                </c:pt>
                <c:pt idx="55">
                  <c:v>45841</c:v>
                </c:pt>
                <c:pt idx="56">
                  <c:v>45842</c:v>
                </c:pt>
                <c:pt idx="57">
                  <c:v>45843</c:v>
                </c:pt>
                <c:pt idx="58">
                  <c:v>45844</c:v>
                </c:pt>
                <c:pt idx="59">
                  <c:v>45845</c:v>
                </c:pt>
                <c:pt idx="60">
                  <c:v>45846</c:v>
                </c:pt>
                <c:pt idx="61">
                  <c:v>45847</c:v>
                </c:pt>
                <c:pt idx="62">
                  <c:v>45848</c:v>
                </c:pt>
                <c:pt idx="63">
                  <c:v>45849</c:v>
                </c:pt>
                <c:pt idx="64">
                  <c:v>45850</c:v>
                </c:pt>
                <c:pt idx="65">
                  <c:v>45851</c:v>
                </c:pt>
                <c:pt idx="66">
                  <c:v>45852</c:v>
                </c:pt>
                <c:pt idx="67">
                  <c:v>45853</c:v>
                </c:pt>
                <c:pt idx="68">
                  <c:v>45854</c:v>
                </c:pt>
                <c:pt idx="69">
                  <c:v>45855</c:v>
                </c:pt>
                <c:pt idx="70">
                  <c:v>45856</c:v>
                </c:pt>
                <c:pt idx="71">
                  <c:v>45857</c:v>
                </c:pt>
                <c:pt idx="72">
                  <c:v>45858</c:v>
                </c:pt>
                <c:pt idx="73">
                  <c:v>45859</c:v>
                </c:pt>
                <c:pt idx="74">
                  <c:v>45860</c:v>
                </c:pt>
                <c:pt idx="75">
                  <c:v>45861</c:v>
                </c:pt>
                <c:pt idx="76">
                  <c:v>45862</c:v>
                </c:pt>
                <c:pt idx="77">
                  <c:v>45863</c:v>
                </c:pt>
                <c:pt idx="78">
                  <c:v>45864</c:v>
                </c:pt>
                <c:pt idx="79">
                  <c:v>45865</c:v>
                </c:pt>
                <c:pt idx="80">
                  <c:v>45866</c:v>
                </c:pt>
                <c:pt idx="81">
                  <c:v>45867</c:v>
                </c:pt>
                <c:pt idx="82">
                  <c:v>45868</c:v>
                </c:pt>
                <c:pt idx="83">
                  <c:v>45869</c:v>
                </c:pt>
                <c:pt idx="84">
                  <c:v>45870</c:v>
                </c:pt>
                <c:pt idx="85">
                  <c:v>45871</c:v>
                </c:pt>
                <c:pt idx="86">
                  <c:v>45872</c:v>
                </c:pt>
                <c:pt idx="87">
                  <c:v>45873</c:v>
                </c:pt>
                <c:pt idx="88">
                  <c:v>45874</c:v>
                </c:pt>
                <c:pt idx="89">
                  <c:v>45875</c:v>
                </c:pt>
                <c:pt idx="90">
                  <c:v>45876</c:v>
                </c:pt>
                <c:pt idx="91">
                  <c:v>45877</c:v>
                </c:pt>
                <c:pt idx="92">
                  <c:v>45878</c:v>
                </c:pt>
                <c:pt idx="93">
                  <c:v>45879</c:v>
                </c:pt>
                <c:pt idx="94">
                  <c:v>45880</c:v>
                </c:pt>
                <c:pt idx="95">
                  <c:v>45881</c:v>
                </c:pt>
                <c:pt idx="96">
                  <c:v>45882</c:v>
                </c:pt>
                <c:pt idx="97">
                  <c:v>45883</c:v>
                </c:pt>
                <c:pt idx="98">
                  <c:v>45884</c:v>
                </c:pt>
                <c:pt idx="99">
                  <c:v>45885</c:v>
                </c:pt>
                <c:pt idx="100">
                  <c:v>45886</c:v>
                </c:pt>
                <c:pt idx="101">
                  <c:v>45887</c:v>
                </c:pt>
                <c:pt idx="102">
                  <c:v>45888</c:v>
                </c:pt>
                <c:pt idx="103">
                  <c:v>45889</c:v>
                </c:pt>
                <c:pt idx="104">
                  <c:v>45890</c:v>
                </c:pt>
                <c:pt idx="105">
                  <c:v>45891</c:v>
                </c:pt>
                <c:pt idx="106">
                  <c:v>45892</c:v>
                </c:pt>
                <c:pt idx="107">
                  <c:v>45893</c:v>
                </c:pt>
                <c:pt idx="108">
                  <c:v>45894</c:v>
                </c:pt>
                <c:pt idx="109">
                  <c:v>45895</c:v>
                </c:pt>
              </c:numCache>
            </c:numRef>
          </c:cat>
          <c:val>
            <c:numRef>
              <c:f>'Weather data Minot'!$M$6:$M$115</c:f>
              <c:numCache>
                <c:formatCode>General</c:formatCode>
                <c:ptCount val="110"/>
                <c:pt idx="0">
                  <c:v>0.08</c:v>
                </c:pt>
                <c:pt idx="1">
                  <c:v>7.0000000000000007E-2</c:v>
                </c:pt>
                <c:pt idx="2">
                  <c:v>0.09</c:v>
                </c:pt>
                <c:pt idx="3">
                  <c:v>0.08</c:v>
                </c:pt>
                <c:pt idx="4">
                  <c:v>0.08</c:v>
                </c:pt>
                <c:pt idx="5">
                  <c:v>0.08</c:v>
                </c:pt>
                <c:pt idx="6">
                  <c:v>0.08</c:v>
                </c:pt>
                <c:pt idx="7">
                  <c:v>0.09</c:v>
                </c:pt>
                <c:pt idx="8">
                  <c:v>0.1</c:v>
                </c:pt>
                <c:pt idx="9">
                  <c:v>0.1</c:v>
                </c:pt>
                <c:pt idx="10">
                  <c:v>0.1</c:v>
                </c:pt>
                <c:pt idx="11">
                  <c:v>0.11</c:v>
                </c:pt>
                <c:pt idx="12">
                  <c:v>0.1</c:v>
                </c:pt>
                <c:pt idx="13">
                  <c:v>0.1</c:v>
                </c:pt>
                <c:pt idx="14">
                  <c:v>0.1</c:v>
                </c:pt>
                <c:pt idx="15">
                  <c:v>0.1</c:v>
                </c:pt>
                <c:pt idx="16">
                  <c:v>0.1</c:v>
                </c:pt>
                <c:pt idx="17">
                  <c:v>0.11</c:v>
                </c:pt>
                <c:pt idx="18">
                  <c:v>0.11</c:v>
                </c:pt>
                <c:pt idx="19">
                  <c:v>0.11</c:v>
                </c:pt>
                <c:pt idx="20">
                  <c:v>0.11</c:v>
                </c:pt>
                <c:pt idx="21">
                  <c:v>0.11</c:v>
                </c:pt>
                <c:pt idx="22">
                  <c:v>0.12</c:v>
                </c:pt>
                <c:pt idx="23">
                  <c:v>0.13</c:v>
                </c:pt>
                <c:pt idx="24">
                  <c:v>0.12</c:v>
                </c:pt>
                <c:pt idx="25">
                  <c:v>0.13</c:v>
                </c:pt>
                <c:pt idx="26">
                  <c:v>0.13</c:v>
                </c:pt>
                <c:pt idx="27">
                  <c:v>0.13</c:v>
                </c:pt>
                <c:pt idx="28">
                  <c:v>0.13</c:v>
                </c:pt>
                <c:pt idx="29">
                  <c:v>0.13</c:v>
                </c:pt>
                <c:pt idx="30">
                  <c:v>0.12</c:v>
                </c:pt>
                <c:pt idx="31">
                  <c:v>0.13</c:v>
                </c:pt>
                <c:pt idx="32">
                  <c:v>0.13</c:v>
                </c:pt>
                <c:pt idx="33">
                  <c:v>0.13</c:v>
                </c:pt>
                <c:pt idx="34">
                  <c:v>0.13</c:v>
                </c:pt>
                <c:pt idx="35">
                  <c:v>0.13</c:v>
                </c:pt>
                <c:pt idx="36">
                  <c:v>0.13</c:v>
                </c:pt>
                <c:pt idx="37">
                  <c:v>0.13</c:v>
                </c:pt>
                <c:pt idx="38">
                  <c:v>0.13</c:v>
                </c:pt>
                <c:pt idx="39">
                  <c:v>0.12</c:v>
                </c:pt>
                <c:pt idx="40">
                  <c:v>0.13</c:v>
                </c:pt>
                <c:pt idx="41">
                  <c:v>0.13</c:v>
                </c:pt>
                <c:pt idx="42">
                  <c:v>0.12</c:v>
                </c:pt>
                <c:pt idx="43">
                  <c:v>0.13</c:v>
                </c:pt>
                <c:pt idx="44">
                  <c:v>0.12</c:v>
                </c:pt>
                <c:pt idx="45">
                  <c:v>0.12</c:v>
                </c:pt>
                <c:pt idx="46">
                  <c:v>0.12</c:v>
                </c:pt>
                <c:pt idx="47">
                  <c:v>0.12</c:v>
                </c:pt>
                <c:pt idx="48">
                  <c:v>0.12</c:v>
                </c:pt>
                <c:pt idx="49">
                  <c:v>0.11</c:v>
                </c:pt>
                <c:pt idx="50">
                  <c:v>0.12</c:v>
                </c:pt>
                <c:pt idx="51">
                  <c:v>0.11</c:v>
                </c:pt>
                <c:pt idx="52">
                  <c:v>0.11</c:v>
                </c:pt>
                <c:pt idx="53">
                  <c:v>0.1</c:v>
                </c:pt>
                <c:pt idx="54">
                  <c:v>0.1</c:v>
                </c:pt>
                <c:pt idx="55">
                  <c:v>0.09</c:v>
                </c:pt>
                <c:pt idx="56">
                  <c:v>0.1</c:v>
                </c:pt>
                <c:pt idx="57">
                  <c:v>0.09</c:v>
                </c:pt>
                <c:pt idx="58">
                  <c:v>0.09</c:v>
                </c:pt>
                <c:pt idx="59">
                  <c:v>0.1</c:v>
                </c:pt>
                <c:pt idx="60">
                  <c:v>0.1</c:v>
                </c:pt>
                <c:pt idx="61">
                  <c:v>0.09</c:v>
                </c:pt>
                <c:pt idx="62">
                  <c:v>0.1</c:v>
                </c:pt>
                <c:pt idx="63">
                  <c:v>0.09</c:v>
                </c:pt>
                <c:pt idx="64">
                  <c:v>0.09</c:v>
                </c:pt>
                <c:pt idx="65">
                  <c:v>0.09</c:v>
                </c:pt>
                <c:pt idx="66">
                  <c:v>0.09</c:v>
                </c:pt>
                <c:pt idx="67">
                  <c:v>0.08</c:v>
                </c:pt>
                <c:pt idx="68">
                  <c:v>0.08</c:v>
                </c:pt>
                <c:pt idx="69">
                  <c:v>7.0000000000000007E-2</c:v>
                </c:pt>
                <c:pt idx="70">
                  <c:v>0.08</c:v>
                </c:pt>
                <c:pt idx="71">
                  <c:v>7.0000000000000007E-2</c:v>
                </c:pt>
                <c:pt idx="72">
                  <c:v>0.08</c:v>
                </c:pt>
                <c:pt idx="73">
                  <c:v>0.08</c:v>
                </c:pt>
                <c:pt idx="74">
                  <c:v>7.0000000000000007E-2</c:v>
                </c:pt>
                <c:pt idx="75">
                  <c:v>0.08</c:v>
                </c:pt>
                <c:pt idx="76">
                  <c:v>7.0000000000000007E-2</c:v>
                </c:pt>
                <c:pt idx="77">
                  <c:v>0.06</c:v>
                </c:pt>
                <c:pt idx="78">
                  <c:v>7.0000000000000007E-2</c:v>
                </c:pt>
                <c:pt idx="79">
                  <c:v>7.0000000000000007E-2</c:v>
                </c:pt>
                <c:pt idx="80">
                  <c:v>0.06</c:v>
                </c:pt>
                <c:pt idx="81">
                  <c:v>7.0000000000000007E-2</c:v>
                </c:pt>
                <c:pt idx="82">
                  <c:v>7.0000000000000007E-2</c:v>
                </c:pt>
                <c:pt idx="83">
                  <c:v>0.06</c:v>
                </c:pt>
                <c:pt idx="84">
                  <c:v>7.0000000000000007E-2</c:v>
                </c:pt>
                <c:pt idx="85">
                  <c:v>7.0000000000000007E-2</c:v>
                </c:pt>
                <c:pt idx="86">
                  <c:v>7.0000000000000007E-2</c:v>
                </c:pt>
                <c:pt idx="87">
                  <c:v>7.0000000000000007E-2</c:v>
                </c:pt>
                <c:pt idx="88">
                  <c:v>7.0000000000000007E-2</c:v>
                </c:pt>
                <c:pt idx="89">
                  <c:v>0.06</c:v>
                </c:pt>
                <c:pt idx="90">
                  <c:v>0.06</c:v>
                </c:pt>
                <c:pt idx="91">
                  <c:v>7.0000000000000007E-2</c:v>
                </c:pt>
                <c:pt idx="92">
                  <c:v>0.06</c:v>
                </c:pt>
                <c:pt idx="93">
                  <c:v>0.06</c:v>
                </c:pt>
                <c:pt idx="94">
                  <c:v>7.0000000000000007E-2</c:v>
                </c:pt>
                <c:pt idx="95">
                  <c:v>0.06</c:v>
                </c:pt>
                <c:pt idx="96">
                  <c:v>7.0000000000000007E-2</c:v>
                </c:pt>
                <c:pt idx="97">
                  <c:v>7.0000000000000007E-2</c:v>
                </c:pt>
                <c:pt idx="98">
                  <c:v>7.0000000000000007E-2</c:v>
                </c:pt>
                <c:pt idx="99">
                  <c:v>0.08</c:v>
                </c:pt>
                <c:pt idx="100">
                  <c:v>7.0000000000000007E-2</c:v>
                </c:pt>
                <c:pt idx="101">
                  <c:v>7.0000000000000007E-2</c:v>
                </c:pt>
                <c:pt idx="102">
                  <c:v>7.0000000000000007E-2</c:v>
                </c:pt>
                <c:pt idx="103">
                  <c:v>0.06</c:v>
                </c:pt>
                <c:pt idx="104">
                  <c:v>7.0000000000000007E-2</c:v>
                </c:pt>
                <c:pt idx="105">
                  <c:v>7.0000000000000007E-2</c:v>
                </c:pt>
                <c:pt idx="106">
                  <c:v>0.06</c:v>
                </c:pt>
                <c:pt idx="107">
                  <c:v>7.0000000000000007E-2</c:v>
                </c:pt>
                <c:pt idx="108">
                  <c:v>7.0000000000000007E-2</c:v>
                </c:pt>
                <c:pt idx="109">
                  <c:v>7.0000000000000007E-2</c:v>
                </c:pt>
              </c:numCache>
            </c:numRef>
          </c:val>
          <c:smooth val="0"/>
          <c:extLst>
            <c:ext xmlns:c16="http://schemas.microsoft.com/office/drawing/2014/chart" uri="{C3380CC4-5D6E-409C-BE32-E72D297353CC}">
              <c16:uniqueId val="{00000001-CEEF-4DF1-9C82-7ECF680E8847}"/>
            </c:ext>
          </c:extLst>
        </c:ser>
        <c:dLbls>
          <c:showLegendKey val="0"/>
          <c:showVal val="0"/>
          <c:showCatName val="0"/>
          <c:showSerName val="0"/>
          <c:showPercent val="0"/>
          <c:showBubbleSize val="0"/>
        </c:dLbls>
        <c:smooth val="0"/>
        <c:axId val="1095671728"/>
        <c:axId val="1095675472"/>
      </c:lineChart>
      <c:dateAx>
        <c:axId val="1095671728"/>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5675472"/>
        <c:crosses val="autoZero"/>
        <c:auto val="1"/>
        <c:lblOffset val="100"/>
        <c:baseTimeUnit val="days"/>
      </c:dateAx>
      <c:valAx>
        <c:axId val="1095675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inches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567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AFB0A-097B-44BE-A87F-9A26AB1284D5}"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1F2C2-C12F-43F9-9B9E-0A994D3EA25C}" type="slidenum">
              <a:rPr lang="en-US" smtClean="0"/>
              <a:t>‹#›</a:t>
            </a:fld>
            <a:endParaRPr lang="en-US"/>
          </a:p>
        </p:txBody>
      </p:sp>
    </p:spTree>
    <p:extLst>
      <p:ext uri="{BB962C8B-B14F-4D97-AF65-F5344CB8AC3E}">
        <p14:creationId xmlns:p14="http://schemas.microsoft.com/office/powerpoint/2010/main" val="348995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2</a:t>
            </a:fld>
            <a:endParaRPr lang="en-US"/>
          </a:p>
        </p:txBody>
      </p:sp>
    </p:spTree>
    <p:extLst>
      <p:ext uri="{BB962C8B-B14F-4D97-AF65-F5344CB8AC3E}">
        <p14:creationId xmlns:p14="http://schemas.microsoft.com/office/powerpoint/2010/main" val="336451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15</a:t>
            </a:fld>
            <a:endParaRPr lang="en-US"/>
          </a:p>
        </p:txBody>
      </p:sp>
    </p:spTree>
    <p:extLst>
      <p:ext uri="{BB962C8B-B14F-4D97-AF65-F5344CB8AC3E}">
        <p14:creationId xmlns:p14="http://schemas.microsoft.com/office/powerpoint/2010/main" val="78158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3</a:t>
            </a:fld>
            <a:endParaRPr lang="en-US"/>
          </a:p>
        </p:txBody>
      </p:sp>
    </p:spTree>
    <p:extLst>
      <p:ext uri="{BB962C8B-B14F-4D97-AF65-F5344CB8AC3E}">
        <p14:creationId xmlns:p14="http://schemas.microsoft.com/office/powerpoint/2010/main" val="26403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4</a:t>
            </a:fld>
            <a:endParaRPr lang="en-US"/>
          </a:p>
        </p:txBody>
      </p:sp>
    </p:spTree>
    <p:extLst>
      <p:ext uri="{BB962C8B-B14F-4D97-AF65-F5344CB8AC3E}">
        <p14:creationId xmlns:p14="http://schemas.microsoft.com/office/powerpoint/2010/main" val="241631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5</a:t>
            </a:fld>
            <a:endParaRPr lang="en-US"/>
          </a:p>
        </p:txBody>
      </p:sp>
    </p:spTree>
    <p:extLst>
      <p:ext uri="{BB962C8B-B14F-4D97-AF65-F5344CB8AC3E}">
        <p14:creationId xmlns:p14="http://schemas.microsoft.com/office/powerpoint/2010/main" val="403775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7</a:t>
            </a:fld>
            <a:endParaRPr lang="en-US"/>
          </a:p>
        </p:txBody>
      </p:sp>
    </p:spTree>
    <p:extLst>
      <p:ext uri="{BB962C8B-B14F-4D97-AF65-F5344CB8AC3E}">
        <p14:creationId xmlns:p14="http://schemas.microsoft.com/office/powerpoint/2010/main" val="282767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8</a:t>
            </a:fld>
            <a:endParaRPr lang="en-US"/>
          </a:p>
        </p:txBody>
      </p:sp>
    </p:spTree>
    <p:extLst>
      <p:ext uri="{BB962C8B-B14F-4D97-AF65-F5344CB8AC3E}">
        <p14:creationId xmlns:p14="http://schemas.microsoft.com/office/powerpoint/2010/main" val="75385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9</a:t>
            </a:fld>
            <a:endParaRPr lang="en-US"/>
          </a:p>
        </p:txBody>
      </p:sp>
    </p:spTree>
    <p:extLst>
      <p:ext uri="{BB962C8B-B14F-4D97-AF65-F5344CB8AC3E}">
        <p14:creationId xmlns:p14="http://schemas.microsoft.com/office/powerpoint/2010/main" val="181169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10</a:t>
            </a:fld>
            <a:endParaRPr lang="en-US"/>
          </a:p>
        </p:txBody>
      </p:sp>
    </p:spTree>
    <p:extLst>
      <p:ext uri="{BB962C8B-B14F-4D97-AF65-F5344CB8AC3E}">
        <p14:creationId xmlns:p14="http://schemas.microsoft.com/office/powerpoint/2010/main" val="315714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B1F2C2-C12F-43F9-9B9E-0A994D3EA25C}" type="slidenum">
              <a:rPr lang="en-US" smtClean="0"/>
              <a:t>11</a:t>
            </a:fld>
            <a:endParaRPr lang="en-US"/>
          </a:p>
        </p:txBody>
      </p:sp>
    </p:spTree>
    <p:extLst>
      <p:ext uri="{BB962C8B-B14F-4D97-AF65-F5344CB8AC3E}">
        <p14:creationId xmlns:p14="http://schemas.microsoft.com/office/powerpoint/2010/main" val="3362681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5160972"/>
            <a:ext cx="12192000" cy="1417638"/>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userDrawn="1"/>
        </p:nvSpPr>
        <p:spPr>
          <a:xfrm>
            <a:off x="0" y="0"/>
            <a:ext cx="12192000" cy="486672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914400" y="1011797"/>
            <a:ext cx="10363200" cy="1470025"/>
          </a:xfrm>
        </p:spPr>
        <p:txBody>
          <a:bodyPr/>
          <a:lstStyle>
            <a:lvl1pPr>
              <a:defRPr sz="4000" b="1">
                <a:solidFill>
                  <a:srgbClr val="004D39"/>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828800" y="2678797"/>
            <a:ext cx="8534400" cy="925459"/>
          </a:xfrm>
        </p:spPr>
        <p:txBody>
          <a:bodyPr/>
          <a:lstStyle>
            <a:lvl1pPr marL="0" indent="0" algn="ctr">
              <a:buNone/>
              <a:defRPr sz="3000">
                <a:solidFill>
                  <a:srgbClr val="000000"/>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fld id="{290E6626-6570-4F27-95DF-790DF59BA2E7}" type="datetime1">
              <a:rPr lang="en-US"/>
              <a:pPr>
                <a:defRPr/>
              </a:pPr>
              <a:t>11/4/2025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146C7CD-A354-4D53-8799-1C2964237D4D}" type="slidenum">
              <a:rPr lang="en-US" altLang="en-US"/>
              <a:pPr/>
              <a:t>‹#›</a:t>
            </a:fld>
            <a:endParaRPr lang="en-US" altLang="en-US"/>
          </a:p>
        </p:txBody>
      </p:sp>
      <p:sp>
        <p:nvSpPr>
          <p:cNvPr id="16" name="Freeform 15"/>
          <p:cNvSpPr/>
          <p:nvPr userDrawn="1"/>
        </p:nvSpPr>
        <p:spPr>
          <a:xfrm>
            <a:off x="11027451" y="5063695"/>
            <a:ext cx="952764" cy="1593460"/>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547459" y="5063695"/>
            <a:ext cx="952764" cy="1593460"/>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3762624" y="5289538"/>
            <a:ext cx="4666755" cy="1137208"/>
          </a:xfrm>
          <a:prstGeom prst="rect">
            <a:avLst/>
          </a:prstGeom>
        </p:spPr>
      </p:pic>
    </p:spTree>
    <p:extLst>
      <p:ext uri="{BB962C8B-B14F-4D97-AF65-F5344CB8AC3E}">
        <p14:creationId xmlns:p14="http://schemas.microsoft.com/office/powerpoint/2010/main" val="41093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ectangle 11"/>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0" y="0"/>
            <a:ext cx="12192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6A15843B-3EE5-4850-930C-F5C2CB97154D}" type="datetime1">
              <a:rPr lang="en-US"/>
              <a:pPr>
                <a:defRPr/>
              </a:pPr>
              <a:t>11/4/2025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23045E4-9F98-478F-A4F8-3BDE664EDF1D}" type="slidenum">
              <a:rPr lang="en-US" altLang="en-US"/>
              <a:pPr/>
              <a:t>‹#›</a:t>
            </a:fld>
            <a:endParaRPr lang="en-US" altLang="en-US"/>
          </a:p>
        </p:txBody>
      </p:sp>
      <p:sp>
        <p:nvSpPr>
          <p:cNvPr id="14" name="Freeform 13"/>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135120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ectangle 11"/>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737600" y="-1"/>
            <a:ext cx="3454400" cy="6221675"/>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8839200" y="274643"/>
            <a:ext cx="2743200" cy="5851525"/>
          </a:xfrm>
        </p:spPr>
        <p:txBody>
          <a:bodyPr vert="eaVert"/>
          <a:lstStyle>
            <a:lvl1pPr>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B4133CC6-5D24-4BCF-8D97-62DEF7ED59C8}" type="datetime1">
              <a:rPr lang="en-US"/>
              <a:pPr>
                <a:defRPr/>
              </a:pPr>
              <a:t>11/4/2025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F0F6D94-7B4E-47E9-B70A-05B323B216A4}" type="slidenum">
              <a:rPr lang="en-US" altLang="en-US"/>
              <a:pPr/>
              <a:t>‹#›</a:t>
            </a:fld>
            <a:endParaRPr lang="en-US" alt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32599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Date Placeholder 3"/>
          <p:cNvSpPr>
            <a:spLocks noGrp="1"/>
          </p:cNvSpPr>
          <p:nvPr>
            <p:ph type="dt" sz="half" idx="10"/>
          </p:nvPr>
        </p:nvSpPr>
        <p:spPr/>
        <p:txBody>
          <a:bodyPr/>
          <a:lstStyle>
            <a:lvl1pPr>
              <a:defRPr/>
            </a:lvl1pPr>
          </a:lstStyle>
          <a:p>
            <a:pPr>
              <a:defRPr/>
            </a:pPr>
            <a:fld id="{CAF348C1-52B1-4BBE-8714-DF6BCEC31BF3}" type="datetime1">
              <a:rPr lang="en-US"/>
              <a:pPr>
                <a:defRPr/>
              </a:pPr>
              <a:t>11/4/2025</a:t>
            </a:fld>
            <a:endParaRPr lang="en-US" dirty="0"/>
          </a:p>
        </p:txBody>
      </p:sp>
      <p:sp>
        <p:nvSpPr>
          <p:cNvPr id="9" name="Rectangle 8"/>
          <p:cNvSpPr/>
          <p:nvPr userDrawn="1"/>
        </p:nvSpPr>
        <p:spPr>
          <a:xfrm>
            <a:off x="0" y="0"/>
            <a:ext cx="12192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60491D-0C59-4D9C-8DD3-90DA2603D409}" type="slidenum">
              <a:rPr lang="en-US" altLang="en-US"/>
              <a:pPr/>
              <a:t>‹#›</a:t>
            </a:fld>
            <a:endParaRPr lang="en-US" altLang="en-US"/>
          </a:p>
        </p:txBody>
      </p:sp>
      <p:sp>
        <p:nvSpPr>
          <p:cNvPr id="13" name="Freeform 12"/>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325266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0" y="4371975"/>
            <a:ext cx="12192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Freeform 9"/>
          <p:cNvSpPr/>
          <p:nvPr userDrawn="1"/>
        </p:nvSpPr>
        <p:spPr>
          <a:xfrm>
            <a:off x="11551342" y="4371975"/>
            <a:ext cx="887950" cy="1419486"/>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11022435" y="4371975"/>
            <a:ext cx="887950" cy="1419486"/>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084" y="4406905"/>
            <a:ext cx="10363200" cy="1362075"/>
          </a:xfrm>
        </p:spPr>
        <p:txBody>
          <a:bodyPr anchor="ctr"/>
          <a:lstStyle>
            <a:lvl1pPr algn="l">
              <a:defRPr sz="4000" b="1" cap="all">
                <a:solidFill>
                  <a:srgbClr val="004D39"/>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9B55C2-DD1A-4C0C-B94A-CCE809674F44}" type="datetime1">
              <a:rPr lang="en-US"/>
              <a:pPr>
                <a:defRPr/>
              </a:pPr>
              <a:t>11/4/2025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F2C9D7-DA2F-4AF7-A5D2-C1F6D829D57B}" type="slidenum">
              <a:rPr lang="en-US" altLang="en-US"/>
              <a:pPr/>
              <a:t>‹#›</a:t>
            </a:fld>
            <a:endParaRPr lang="en-US" alt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65" y="6262636"/>
            <a:ext cx="1981127" cy="572812"/>
          </a:xfrm>
          <a:prstGeom prst="rect">
            <a:avLst/>
          </a:prstGeom>
        </p:spPr>
      </p:pic>
    </p:spTree>
    <p:extLst>
      <p:ext uri="{BB962C8B-B14F-4D97-AF65-F5344CB8AC3E}">
        <p14:creationId xmlns:p14="http://schemas.microsoft.com/office/powerpoint/2010/main" val="74930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userDrawn="1"/>
        </p:nvSpPr>
        <p:spPr>
          <a:xfrm>
            <a:off x="0" y="0"/>
            <a:ext cx="12192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solidFill>
                  <a:srgbClr val="000000"/>
                </a:solidFill>
                <a:latin typeface="Arial" pitchFamily="34" charset="0"/>
                <a:cs typeface="Arial" pitchFamily="34" charset="0"/>
              </a:defRPr>
            </a:lvl1pPr>
            <a:lvl2pPr>
              <a:defRPr sz="2400">
                <a:solidFill>
                  <a:srgbClr val="000000"/>
                </a:solidFill>
                <a:latin typeface="Arial" pitchFamily="34" charset="0"/>
                <a:cs typeface="Arial" pitchFamily="34" charset="0"/>
              </a:defRPr>
            </a:lvl2pPr>
            <a:lvl3pPr>
              <a:defRPr sz="2000">
                <a:solidFill>
                  <a:srgbClr val="000000"/>
                </a:solidFill>
                <a:latin typeface="Arial" pitchFamily="34" charset="0"/>
                <a:cs typeface="Arial" pitchFamily="34" charset="0"/>
              </a:defRPr>
            </a:lvl3pPr>
            <a:lvl4pPr>
              <a:defRPr sz="1800">
                <a:solidFill>
                  <a:srgbClr val="000000"/>
                </a:solidFill>
                <a:latin typeface="Arial" pitchFamily="34" charset="0"/>
                <a:cs typeface="Arial" pitchFamily="34" charset="0"/>
              </a:defRPr>
            </a:lvl4pPr>
            <a:lvl5pPr>
              <a:defRPr sz="1800">
                <a:solidFill>
                  <a:srgbClr val="00000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5"/>
            <a:ext cx="5384800" cy="4525963"/>
          </a:xfrm>
        </p:spPr>
        <p:txBody>
          <a:bodyPr/>
          <a:lstStyle>
            <a:lvl1pPr>
              <a:defRPr sz="2800">
                <a:solidFill>
                  <a:srgbClr val="000000"/>
                </a:solidFill>
                <a:latin typeface="Arial" pitchFamily="34" charset="0"/>
                <a:cs typeface="Arial" pitchFamily="34" charset="0"/>
              </a:defRPr>
            </a:lvl1pPr>
            <a:lvl2pPr>
              <a:defRPr sz="2400">
                <a:solidFill>
                  <a:srgbClr val="000000"/>
                </a:solidFill>
                <a:latin typeface="Arial" pitchFamily="34" charset="0"/>
                <a:cs typeface="Arial" pitchFamily="34" charset="0"/>
              </a:defRPr>
            </a:lvl2pPr>
            <a:lvl3pPr>
              <a:defRPr sz="2000">
                <a:solidFill>
                  <a:srgbClr val="000000"/>
                </a:solidFill>
                <a:latin typeface="Arial" pitchFamily="34" charset="0"/>
                <a:cs typeface="Arial" pitchFamily="34" charset="0"/>
              </a:defRPr>
            </a:lvl3pPr>
            <a:lvl4pPr>
              <a:defRPr sz="1800">
                <a:solidFill>
                  <a:srgbClr val="000000"/>
                </a:solidFill>
                <a:latin typeface="Arial" pitchFamily="34" charset="0"/>
                <a:cs typeface="Arial" pitchFamily="34" charset="0"/>
              </a:defRPr>
            </a:lvl4pPr>
            <a:lvl5pPr>
              <a:defRPr sz="1800">
                <a:solidFill>
                  <a:srgbClr val="00000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D196097B-27F0-45AF-B7B7-DCFB35ECF2F6}" type="datetime1">
              <a:rPr lang="en-US"/>
              <a:pPr>
                <a:defRPr/>
              </a:pPr>
              <a:t>11/4/2025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7F0C200-8CD5-465B-ACB0-8C97ACD81AF1}" type="slidenum">
              <a:rPr lang="en-US" altLang="en-US"/>
              <a:pPr/>
              <a:t>‹#›</a:t>
            </a:fld>
            <a:endParaRPr lang="en-US" altLang="en-US"/>
          </a:p>
        </p:txBody>
      </p:sp>
      <p:sp>
        <p:nvSpPr>
          <p:cNvPr id="15" name="Freeform 14"/>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274584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userDrawn="1"/>
        </p:nvSpPr>
        <p:spPr>
          <a:xfrm>
            <a:off x="0" y="0"/>
            <a:ext cx="12192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solidFill>
                  <a:srgbClr val="000000"/>
                </a:solidFill>
                <a:latin typeface="Arial" pitchFamily="34" charset="0"/>
                <a:cs typeface="Arial"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latin typeface="Arial" pitchFamily="34" charset="0"/>
                <a:cs typeface="Arial" pitchFamily="34" charset="0"/>
              </a:defRPr>
            </a:lvl1pPr>
            <a:lvl2pPr>
              <a:defRPr sz="2000">
                <a:solidFill>
                  <a:srgbClr val="000000"/>
                </a:solidFill>
                <a:latin typeface="Arial" pitchFamily="34" charset="0"/>
                <a:cs typeface="Arial" pitchFamily="34" charset="0"/>
              </a:defRPr>
            </a:lvl2pPr>
            <a:lvl3pPr>
              <a:defRPr sz="1800">
                <a:solidFill>
                  <a:srgbClr val="000000"/>
                </a:solidFill>
                <a:latin typeface="Arial" pitchFamily="34" charset="0"/>
                <a:cs typeface="Arial" pitchFamily="34" charset="0"/>
              </a:defRPr>
            </a:lvl3pPr>
            <a:lvl4pPr>
              <a:defRPr sz="1600">
                <a:solidFill>
                  <a:srgbClr val="000000"/>
                </a:solidFill>
                <a:latin typeface="Arial" pitchFamily="34" charset="0"/>
                <a:cs typeface="Arial" pitchFamily="34" charset="0"/>
              </a:defRPr>
            </a:lvl4pPr>
            <a:lvl5pPr>
              <a:defRPr sz="1600">
                <a:solidFill>
                  <a:srgbClr val="00000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000" b="1">
                <a:solidFill>
                  <a:srgbClr val="000000"/>
                </a:solidFill>
                <a:latin typeface="Arial" pitchFamily="34" charset="0"/>
                <a:cs typeface="Arial"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solidFill>
                  <a:srgbClr val="000000"/>
                </a:solidFill>
                <a:latin typeface="Arial" pitchFamily="34" charset="0"/>
                <a:cs typeface="Arial" pitchFamily="34" charset="0"/>
              </a:defRPr>
            </a:lvl1pPr>
            <a:lvl2pPr>
              <a:defRPr sz="2000">
                <a:solidFill>
                  <a:srgbClr val="000000"/>
                </a:solidFill>
                <a:latin typeface="Arial" pitchFamily="34" charset="0"/>
                <a:cs typeface="Arial" pitchFamily="34" charset="0"/>
              </a:defRPr>
            </a:lvl2pPr>
            <a:lvl3pPr>
              <a:defRPr sz="1800">
                <a:solidFill>
                  <a:srgbClr val="000000"/>
                </a:solidFill>
                <a:latin typeface="Arial" pitchFamily="34" charset="0"/>
                <a:cs typeface="Arial" pitchFamily="34" charset="0"/>
              </a:defRPr>
            </a:lvl3pPr>
            <a:lvl4pPr>
              <a:defRPr sz="1600">
                <a:solidFill>
                  <a:srgbClr val="000000"/>
                </a:solidFill>
                <a:latin typeface="Arial" pitchFamily="34" charset="0"/>
                <a:cs typeface="Arial" pitchFamily="34" charset="0"/>
              </a:defRPr>
            </a:lvl4pPr>
            <a:lvl5pPr>
              <a:defRPr sz="1600">
                <a:solidFill>
                  <a:srgbClr val="00000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p:txBody>
          <a:bodyPr/>
          <a:lstStyle>
            <a:lvl1pPr>
              <a:defRPr/>
            </a:lvl1pPr>
          </a:lstStyle>
          <a:p>
            <a:pPr>
              <a:defRPr/>
            </a:pPr>
            <a:fld id="{963C3C14-0D43-41FB-935F-21F78227EAED}" type="datetime1">
              <a:rPr lang="en-US"/>
              <a:pPr>
                <a:defRPr/>
              </a:pPr>
              <a:t>11/4/2025</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5A2D4E7D-C56A-489D-A5C3-75EE12D82B26}" type="slidenum">
              <a:rPr lang="en-US" altLang="en-US"/>
              <a:pPr/>
              <a:t>‹#›</a:t>
            </a:fld>
            <a:endParaRPr lang="en-US" altLang="en-US"/>
          </a:p>
        </p:txBody>
      </p:sp>
      <p:sp>
        <p:nvSpPr>
          <p:cNvPr id="17" name="Freeform 16"/>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622453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10"/>
          </p:nvPr>
        </p:nvSpPr>
        <p:spPr/>
        <p:txBody>
          <a:bodyPr/>
          <a:lstStyle>
            <a:lvl1pPr>
              <a:defRPr/>
            </a:lvl1pPr>
          </a:lstStyle>
          <a:p>
            <a:pPr>
              <a:defRPr/>
            </a:pPr>
            <a:fld id="{5119504B-8B50-4DE7-8613-B6503E204239}" type="datetime1">
              <a:rPr lang="en-US"/>
              <a:pPr>
                <a:defRPr/>
              </a:pPr>
              <a:t>11/4/2025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79F3C8-37BE-464E-AE93-D3294C20FCC0}" type="slidenum">
              <a:rPr lang="en-US" altLang="en-US"/>
              <a:pPr/>
              <a:t>‹#›</a:t>
            </a:fld>
            <a:endParaRPr lang="en-US" altLang="en-US"/>
          </a:p>
        </p:txBody>
      </p:sp>
      <p:sp>
        <p:nvSpPr>
          <p:cNvPr id="13" name="Content Placeholder 2"/>
          <p:cNvSpPr>
            <a:spLocks noGrp="1"/>
          </p:cNvSpPr>
          <p:nvPr>
            <p:ph idx="1"/>
          </p:nvPr>
        </p:nvSpPr>
        <p:spPr>
          <a:xfrm>
            <a:off x="609600" y="638180"/>
            <a:ext cx="10972800" cy="4525963"/>
          </a:xfrm>
        </p:spPr>
        <p:txBody>
          <a:bodyPr/>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reeform 9"/>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1852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0B995C-396A-47DD-8867-567932FD7DD7}" type="datetime1">
              <a:rPr lang="en-US"/>
              <a:pPr>
                <a:defRPr/>
              </a:pPr>
              <a:t>11/4/2025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51FCF97-8901-41CD-A4A1-2840D0BB5E30}" type="slidenum">
              <a:rPr lang="en-US" altLang="en-US"/>
              <a:pPr/>
              <a:t>‹#›</a:t>
            </a:fld>
            <a:endParaRPr lang="en-US" altLang="en-US"/>
          </a:p>
        </p:txBody>
      </p:sp>
    </p:spTree>
    <p:extLst>
      <p:ext uri="{BB962C8B-B14F-4D97-AF65-F5344CB8AC3E}">
        <p14:creationId xmlns:p14="http://schemas.microsoft.com/office/powerpoint/2010/main" val="91655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userDrawn="1"/>
        </p:nvSpPr>
        <p:spPr>
          <a:xfrm>
            <a:off x="3" y="0"/>
            <a:ext cx="4620684" cy="6238834"/>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09603" y="273050"/>
            <a:ext cx="4011084" cy="1162050"/>
          </a:xfrm>
        </p:spPr>
        <p:txBody>
          <a:bodyPr anchor="b"/>
          <a:lstStyle>
            <a:lvl1pPr algn="l">
              <a:defRPr sz="2000" b="1">
                <a:solidFill>
                  <a:srgbClr val="FFCC00"/>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solidFill>
                  <a:schemeClr val="bg2"/>
                </a:solidFill>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15C12E86-BE7A-4206-9481-A04614BA4015}" type="datetime1">
              <a:rPr lang="en-US"/>
              <a:pPr>
                <a:defRPr/>
              </a:pPr>
              <a:t>11/4/2025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6F41024A-CE24-4DBD-9995-460EE64627A8}" type="slidenum">
              <a:rPr lang="en-US" altLang="en-US"/>
              <a:pPr/>
              <a:t>‹#›</a:t>
            </a:fld>
            <a:endParaRPr lang="en-US"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65" y="6262636"/>
            <a:ext cx="1981127" cy="572812"/>
          </a:xfrm>
          <a:prstGeom prst="rect">
            <a:avLst/>
          </a:prstGeom>
        </p:spPr>
      </p:pic>
    </p:spTree>
    <p:extLst>
      <p:ext uri="{BB962C8B-B14F-4D97-AF65-F5344CB8AC3E}">
        <p14:creationId xmlns:p14="http://schemas.microsoft.com/office/powerpoint/2010/main" val="35244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0" y="6229355"/>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solidFill>
                  <a:schemeClr val="bg2"/>
                </a:solidFill>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latin typeface="Arial" pitchFamily="34" charset="0"/>
                <a:cs typeface="Arial"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6" name="Date Placeholder 3"/>
          <p:cNvSpPr>
            <a:spLocks noGrp="1"/>
          </p:cNvSpPr>
          <p:nvPr>
            <p:ph type="dt" sz="half" idx="10"/>
          </p:nvPr>
        </p:nvSpPr>
        <p:spPr/>
        <p:txBody>
          <a:bodyPr/>
          <a:lstStyle>
            <a:lvl1pPr>
              <a:defRPr/>
            </a:lvl1pPr>
          </a:lstStyle>
          <a:p>
            <a:pPr>
              <a:defRPr/>
            </a:pPr>
            <a:fld id="{ACDAEA99-B09F-4321-894E-EB6589271A65}" type="datetime1">
              <a:rPr lang="en-US"/>
              <a:pPr>
                <a:defRPr/>
              </a:pPr>
              <a:t>11/4/2025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C0EF3E5-73C2-4938-8A24-225183EF67D5}" type="slidenum">
              <a:rPr lang="en-US" altLang="en-US"/>
              <a:pPr/>
              <a:t>‹#›</a:t>
            </a:fld>
            <a:endParaRPr lang="en-US" altLang="en-US"/>
          </a:p>
        </p:txBody>
      </p:sp>
      <p:sp>
        <p:nvSpPr>
          <p:cNvPr id="12" name="Freeform 11"/>
          <p:cNvSpPr/>
          <p:nvPr userDrawn="1"/>
        </p:nvSpPr>
        <p:spPr>
          <a:xfrm>
            <a:off x="1163111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11883999" y="6173694"/>
            <a:ext cx="434991"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900" b="6820"/>
          <a:stretch/>
        </p:blipFill>
        <p:spPr>
          <a:xfrm>
            <a:off x="480065" y="6305190"/>
            <a:ext cx="1981127" cy="482767"/>
          </a:xfrm>
          <a:prstGeom prst="rect">
            <a:avLst/>
          </a:prstGeom>
        </p:spPr>
      </p:pic>
    </p:spTree>
    <p:extLst>
      <p:ext uri="{BB962C8B-B14F-4D97-AF65-F5344CB8AC3E}">
        <p14:creationId xmlns:p14="http://schemas.microsoft.com/office/powerpoint/2010/main" val="408607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2F8D3784-A0B0-469E-912A-52DF0AFAED74}" type="datetime1">
              <a:rPr lang="en-US"/>
              <a:pPr>
                <a:defRPr/>
              </a:pPr>
              <a:t>11/4/2025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BBFE496-AC79-46CF-9B63-2E4B28B263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44" r:id="rId6"/>
    <p:sldLayoutId id="2147483733" r:id="rId7"/>
    <p:sldLayoutId id="2147483740" r:id="rId8"/>
    <p:sldLayoutId id="2147483741" r:id="rId9"/>
    <p:sldLayoutId id="2147483742" r:id="rId10"/>
    <p:sldLayoutId id="2147483743" r:id="rId11"/>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189" rtl="0" eaLnBrk="1" fontAlgn="base" hangingPunct="1">
        <a:spcBef>
          <a:spcPct val="0"/>
        </a:spcBef>
        <a:spcAft>
          <a:spcPct val="0"/>
        </a:spcAft>
        <a:defRPr sz="4400">
          <a:solidFill>
            <a:schemeClr val="tx1"/>
          </a:solidFill>
          <a:latin typeface="Calibri" charset="0"/>
          <a:ea typeface="ＭＳ Ｐゴシック" charset="-128"/>
        </a:defRPr>
      </a:lvl2pPr>
      <a:lvl3pPr algn="ctr" defTabSz="457189" rtl="0" eaLnBrk="1" fontAlgn="base" hangingPunct="1">
        <a:spcBef>
          <a:spcPct val="0"/>
        </a:spcBef>
        <a:spcAft>
          <a:spcPct val="0"/>
        </a:spcAft>
        <a:defRPr sz="4400">
          <a:solidFill>
            <a:schemeClr val="tx1"/>
          </a:solidFill>
          <a:latin typeface="Calibri" charset="0"/>
          <a:ea typeface="ＭＳ Ｐゴシック" charset="-128"/>
        </a:defRPr>
      </a:lvl3pPr>
      <a:lvl4pPr algn="ctr" defTabSz="457189" rtl="0" eaLnBrk="1" fontAlgn="base" hangingPunct="1">
        <a:spcBef>
          <a:spcPct val="0"/>
        </a:spcBef>
        <a:spcAft>
          <a:spcPct val="0"/>
        </a:spcAft>
        <a:defRPr sz="4400">
          <a:solidFill>
            <a:schemeClr val="tx1"/>
          </a:solidFill>
          <a:latin typeface="Calibri" charset="0"/>
          <a:ea typeface="ＭＳ Ｐゴシック" charset="-128"/>
        </a:defRPr>
      </a:lvl4pPr>
      <a:lvl5pPr algn="ctr" defTabSz="457189" rtl="0" eaLnBrk="1" fontAlgn="base" hangingPunct="1">
        <a:spcBef>
          <a:spcPct val="0"/>
        </a:spcBef>
        <a:spcAft>
          <a:spcPct val="0"/>
        </a:spcAft>
        <a:defRPr sz="4400">
          <a:solidFill>
            <a:schemeClr val="tx1"/>
          </a:solidFill>
          <a:latin typeface="Calibri" charset="0"/>
          <a:ea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hyperlink" Target="mailto:victor.buetow@ndsu.edu"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1671637" y="1022359"/>
            <a:ext cx="8848725" cy="1470025"/>
          </a:xfrm>
        </p:spPr>
        <p:txBody>
          <a:bodyPr/>
          <a:lstStyle/>
          <a:p>
            <a:pPr marL="36958">
              <a:spcBef>
                <a:spcPts val="276"/>
              </a:spcBef>
            </a:pPr>
            <a:r>
              <a:rPr lang="en-US" sz="4000" b="1" spc="-189" dirty="0">
                <a:latin typeface="Arial" panose="020B0604020202020204" pitchFamily="34" charset="0"/>
                <a:cs typeface="Arial" panose="020B0604020202020204" pitchFamily="34" charset="0"/>
              </a:rPr>
              <a:t>Boron Fertilization Boosts Canola Production in Western North Dakota</a:t>
            </a:r>
            <a:endParaRPr lang="en-US" sz="4000" b="1" spc="-145" dirty="0">
              <a:latin typeface="Arial" panose="020B0604020202020204" pitchFamily="34" charset="0"/>
              <a:cs typeface="Arial" panose="020B0604020202020204" pitchFamily="34" charset="0"/>
            </a:endParaRPr>
          </a:p>
        </p:txBody>
      </p:sp>
      <p:sp>
        <p:nvSpPr>
          <p:cNvPr id="13315" name="Subtitle 2"/>
          <p:cNvSpPr>
            <a:spLocks noGrp="1"/>
          </p:cNvSpPr>
          <p:nvPr>
            <p:ph type="subTitle" idx="1"/>
          </p:nvPr>
        </p:nvSpPr>
        <p:spPr>
          <a:xfrm>
            <a:off x="2895600" y="3405981"/>
            <a:ext cx="6400800" cy="925512"/>
          </a:xfrm>
        </p:spPr>
        <p:txBody>
          <a:bodyPr/>
          <a:lstStyle/>
          <a:p>
            <a:pPr eaLnBrk="1" hangingPunct="1"/>
            <a:r>
              <a:rPr lang="en-US" altLang="en-US" dirty="0">
                <a:ea typeface="ＭＳ Ｐゴシック" panose="020B0600070205080204" pitchFamily="34" charset="-128"/>
              </a:rPr>
              <a:t>Victor Gomes</a:t>
            </a:r>
          </a:p>
          <a:p>
            <a:pPr eaLnBrk="1" hangingPunct="1"/>
            <a:r>
              <a:rPr lang="en-US" altLang="en-US" sz="2400" dirty="0">
                <a:ea typeface="ＭＳ Ｐゴシック" panose="020B0600070205080204" pitchFamily="34" charset="-128"/>
              </a:rPr>
              <a:t>Extension Cropping Systems Specialist</a:t>
            </a:r>
          </a:p>
          <a:p>
            <a:pPr eaLnBrk="1" hangingPunct="1"/>
            <a:r>
              <a:rPr lang="en-US" altLang="en-US" sz="2400" dirty="0">
                <a:ea typeface="ＭＳ Ｐゴシック" panose="020B0600070205080204" pitchFamily="34" charset="-128"/>
              </a:rPr>
              <a:t>NDSU Dickinson REC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Results</a:t>
            </a:r>
            <a:endParaRPr lang="en-US" altLang="en-US" dirty="0">
              <a:ea typeface="ＭＳ Ｐゴシック" panose="020B0600070205080204" pitchFamily="34" charset="-128"/>
            </a:endParaRPr>
          </a:p>
        </p:txBody>
      </p:sp>
      <p:pic>
        <p:nvPicPr>
          <p:cNvPr id="5" name="Picture 4">
            <a:extLst>
              <a:ext uri="{FF2B5EF4-FFF2-40B4-BE49-F238E27FC236}">
                <a16:creationId xmlns:a16="http://schemas.microsoft.com/office/drawing/2014/main" id="{0B49C9FE-9E5A-4A27-8BD9-03B238EC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0"/>
            <a:ext cx="11101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14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Results - Dickinson</a:t>
            </a:r>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4BD76875-DAC1-46EB-90B5-CD39334EA2A0}"/>
              </a:ext>
            </a:extLst>
          </p:cNvPr>
          <p:cNvSpPr txBox="1"/>
          <p:nvPr/>
        </p:nvSpPr>
        <p:spPr>
          <a:xfrm>
            <a:off x="2176462" y="2225096"/>
            <a:ext cx="7839075" cy="523220"/>
          </a:xfrm>
          <a:prstGeom prst="rect">
            <a:avLst/>
          </a:prstGeom>
          <a:noFill/>
        </p:spPr>
        <p:txBody>
          <a:bodyPr wrap="square">
            <a:spAutoFit/>
          </a:bodyPr>
          <a:lstStyle/>
          <a:p>
            <a:pPr algn="ctr"/>
            <a:r>
              <a:rPr lang="en-US" sz="2800" dirty="0"/>
              <a:t>Plant Stand (Dickinson) –  317,462 plants/acre</a:t>
            </a:r>
          </a:p>
        </p:txBody>
      </p:sp>
      <p:sp>
        <p:nvSpPr>
          <p:cNvPr id="7" name="TextBox 6">
            <a:extLst>
              <a:ext uri="{FF2B5EF4-FFF2-40B4-BE49-F238E27FC236}">
                <a16:creationId xmlns:a16="http://schemas.microsoft.com/office/drawing/2014/main" id="{5310925E-6D64-4838-8F3C-3E4D24CDD7A2}"/>
              </a:ext>
            </a:extLst>
          </p:cNvPr>
          <p:cNvSpPr txBox="1"/>
          <p:nvPr/>
        </p:nvSpPr>
        <p:spPr>
          <a:xfrm>
            <a:off x="2595848" y="2844225"/>
            <a:ext cx="7000304" cy="584775"/>
          </a:xfrm>
          <a:prstGeom prst="rect">
            <a:avLst/>
          </a:prstGeom>
          <a:noFill/>
        </p:spPr>
        <p:txBody>
          <a:bodyPr wrap="square">
            <a:spAutoFit/>
          </a:bodyPr>
          <a:lstStyle/>
          <a:p>
            <a:pPr algn="ctr"/>
            <a:r>
              <a:rPr lang="en-US" sz="3200" b="0" i="0" u="none" strike="noStrike" dirty="0">
                <a:solidFill>
                  <a:srgbClr val="000000"/>
                </a:solidFill>
                <a:effectLst/>
                <a:latin typeface="Calibri" panose="020F0502020204030204" pitchFamily="34" charset="0"/>
              </a:rPr>
              <a:t> (52.95% of the target plant population) </a:t>
            </a:r>
            <a:endParaRPr lang="en-US" sz="3200" dirty="0"/>
          </a:p>
        </p:txBody>
      </p:sp>
    </p:spTree>
    <p:extLst>
      <p:ext uri="{BB962C8B-B14F-4D97-AF65-F5344CB8AC3E}">
        <p14:creationId xmlns:p14="http://schemas.microsoft.com/office/powerpoint/2010/main" val="122801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3AA5D-A4A7-4E97-A5EF-1D86436EE3AE}"/>
              </a:ext>
            </a:extLst>
          </p:cNvPr>
          <p:cNvPicPr>
            <a:picLocks noChangeAspect="1"/>
          </p:cNvPicPr>
          <p:nvPr/>
        </p:nvPicPr>
        <p:blipFill>
          <a:blip r:embed="rId2"/>
          <a:stretch>
            <a:fillRect/>
          </a:stretch>
        </p:blipFill>
        <p:spPr>
          <a:xfrm>
            <a:off x="6264627" y="0"/>
            <a:ext cx="5149146" cy="6858000"/>
          </a:xfrm>
          <a:prstGeom prst="rect">
            <a:avLst/>
          </a:prstGeom>
        </p:spPr>
      </p:pic>
      <p:pic>
        <p:nvPicPr>
          <p:cNvPr id="5" name="Picture 4">
            <a:extLst>
              <a:ext uri="{FF2B5EF4-FFF2-40B4-BE49-F238E27FC236}">
                <a16:creationId xmlns:a16="http://schemas.microsoft.com/office/drawing/2014/main" id="{9030BC16-27A7-4363-97D5-D55E5F243C3F}"/>
              </a:ext>
            </a:extLst>
          </p:cNvPr>
          <p:cNvPicPr>
            <a:picLocks noChangeAspect="1"/>
          </p:cNvPicPr>
          <p:nvPr/>
        </p:nvPicPr>
        <p:blipFill>
          <a:blip r:embed="rId3"/>
          <a:stretch>
            <a:fillRect/>
          </a:stretch>
        </p:blipFill>
        <p:spPr>
          <a:xfrm>
            <a:off x="946854" y="0"/>
            <a:ext cx="5149146" cy="6858000"/>
          </a:xfrm>
          <a:prstGeom prst="rect">
            <a:avLst/>
          </a:prstGeom>
        </p:spPr>
      </p:pic>
    </p:spTree>
    <p:extLst>
      <p:ext uri="{BB962C8B-B14F-4D97-AF65-F5344CB8AC3E}">
        <p14:creationId xmlns:p14="http://schemas.microsoft.com/office/powerpoint/2010/main" val="129489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DEE3E9-0D5E-4043-A63B-3E9F766DD80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48707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5B2684-1355-4BAB-A35A-6ADF31FAFE02}"/>
              </a:ext>
            </a:extLst>
          </p:cNvPr>
          <p:cNvPicPr>
            <a:picLocks noChangeAspect="1"/>
          </p:cNvPicPr>
          <p:nvPr/>
        </p:nvPicPr>
        <p:blipFill>
          <a:blip r:embed="rId2"/>
          <a:stretch>
            <a:fillRect/>
          </a:stretch>
        </p:blipFill>
        <p:spPr>
          <a:xfrm rot="5400000">
            <a:off x="4251198" y="1844802"/>
            <a:ext cx="6858000" cy="3168396"/>
          </a:xfrm>
          <a:prstGeom prst="rect">
            <a:avLst/>
          </a:prstGeom>
        </p:spPr>
      </p:pic>
      <p:pic>
        <p:nvPicPr>
          <p:cNvPr id="6" name="Picture 5">
            <a:extLst>
              <a:ext uri="{FF2B5EF4-FFF2-40B4-BE49-F238E27FC236}">
                <a16:creationId xmlns:a16="http://schemas.microsoft.com/office/drawing/2014/main" id="{1D426367-A8E0-4BC0-B930-E2BD1CB7B20D}"/>
              </a:ext>
            </a:extLst>
          </p:cNvPr>
          <p:cNvPicPr>
            <a:picLocks noChangeAspect="1"/>
          </p:cNvPicPr>
          <p:nvPr/>
        </p:nvPicPr>
        <p:blipFill>
          <a:blip r:embed="rId3"/>
          <a:stretch>
            <a:fillRect/>
          </a:stretch>
        </p:blipFill>
        <p:spPr>
          <a:xfrm rot="5400000">
            <a:off x="1082802" y="1844802"/>
            <a:ext cx="6858000" cy="3168396"/>
          </a:xfrm>
          <a:prstGeom prst="rect">
            <a:avLst/>
          </a:prstGeom>
        </p:spPr>
      </p:pic>
    </p:spTree>
    <p:extLst>
      <p:ext uri="{BB962C8B-B14F-4D97-AF65-F5344CB8AC3E}">
        <p14:creationId xmlns:p14="http://schemas.microsoft.com/office/powerpoint/2010/main" val="319786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Results – Soil Test</a:t>
            </a:r>
            <a:endParaRPr lang="en-US" altLang="en-US" dirty="0">
              <a:ea typeface="ＭＳ Ｐゴシック" panose="020B0600070205080204" pitchFamily="34" charset="-128"/>
            </a:endParaRPr>
          </a:p>
        </p:txBody>
      </p:sp>
      <p:sp>
        <p:nvSpPr>
          <p:cNvPr id="3" name="TextBox 2">
            <a:extLst>
              <a:ext uri="{FF2B5EF4-FFF2-40B4-BE49-F238E27FC236}">
                <a16:creationId xmlns:a16="http://schemas.microsoft.com/office/drawing/2014/main" id="{A108941E-B498-4DBC-AEE3-3BE3545238D4}"/>
              </a:ext>
            </a:extLst>
          </p:cNvPr>
          <p:cNvSpPr txBox="1"/>
          <p:nvPr/>
        </p:nvSpPr>
        <p:spPr>
          <a:xfrm>
            <a:off x="10071636" y="4759366"/>
            <a:ext cx="1710789" cy="369332"/>
          </a:xfrm>
          <a:prstGeom prst="rect">
            <a:avLst/>
          </a:prstGeom>
          <a:noFill/>
        </p:spPr>
        <p:txBody>
          <a:bodyPr wrap="none" rtlCol="0">
            <a:spAutoFit/>
          </a:bodyPr>
          <a:lstStyle/>
          <a:p>
            <a:r>
              <a:rPr lang="en-US" dirty="0"/>
              <a:t>Texture: Loam</a:t>
            </a:r>
          </a:p>
        </p:txBody>
      </p:sp>
      <p:sp>
        <p:nvSpPr>
          <p:cNvPr id="6" name="TextBox 5">
            <a:extLst>
              <a:ext uri="{FF2B5EF4-FFF2-40B4-BE49-F238E27FC236}">
                <a16:creationId xmlns:a16="http://schemas.microsoft.com/office/drawing/2014/main" id="{E620A92E-03DD-4B5A-BCBD-F0AE4EA83807}"/>
              </a:ext>
            </a:extLst>
          </p:cNvPr>
          <p:cNvSpPr txBox="1"/>
          <p:nvPr/>
        </p:nvSpPr>
        <p:spPr>
          <a:xfrm>
            <a:off x="495300" y="1818698"/>
            <a:ext cx="3313792" cy="369332"/>
          </a:xfrm>
          <a:prstGeom prst="rect">
            <a:avLst/>
          </a:prstGeom>
          <a:noFill/>
        </p:spPr>
        <p:txBody>
          <a:bodyPr wrap="none" rtlCol="0">
            <a:spAutoFit/>
          </a:bodyPr>
          <a:lstStyle/>
          <a:p>
            <a:r>
              <a:rPr lang="en-US" dirty="0"/>
              <a:t>Table 1. Soil chemical analysis</a:t>
            </a:r>
          </a:p>
        </p:txBody>
      </p:sp>
      <p:graphicFrame>
        <p:nvGraphicFramePr>
          <p:cNvPr id="8" name="Table 7">
            <a:extLst>
              <a:ext uri="{FF2B5EF4-FFF2-40B4-BE49-F238E27FC236}">
                <a16:creationId xmlns:a16="http://schemas.microsoft.com/office/drawing/2014/main" id="{5C9D9EC1-2646-45FD-8B36-B1A5FEB07A5A}"/>
              </a:ext>
            </a:extLst>
          </p:cNvPr>
          <p:cNvGraphicFramePr>
            <a:graphicFrameLocks noGrp="1"/>
          </p:cNvGraphicFramePr>
          <p:nvPr>
            <p:extLst>
              <p:ext uri="{D42A27DB-BD31-4B8C-83A1-F6EECF244321}">
                <p14:modId xmlns:p14="http://schemas.microsoft.com/office/powerpoint/2010/main" val="3903504451"/>
              </p:ext>
            </p:extLst>
          </p:nvPr>
        </p:nvGraphicFramePr>
        <p:xfrm>
          <a:off x="161926" y="2279051"/>
          <a:ext cx="11620499" cy="2363659"/>
        </p:xfrm>
        <a:graphic>
          <a:graphicData uri="http://schemas.openxmlformats.org/drawingml/2006/table">
            <a:tbl>
              <a:tblPr/>
              <a:tblGrid>
                <a:gridCol w="1371599">
                  <a:extLst>
                    <a:ext uri="{9D8B030D-6E8A-4147-A177-3AD203B41FA5}">
                      <a16:colId xmlns:a16="http://schemas.microsoft.com/office/drawing/2014/main" val="1532538009"/>
                    </a:ext>
                  </a:extLst>
                </a:gridCol>
                <a:gridCol w="647700">
                  <a:extLst>
                    <a:ext uri="{9D8B030D-6E8A-4147-A177-3AD203B41FA5}">
                      <a16:colId xmlns:a16="http://schemas.microsoft.com/office/drawing/2014/main" val="356937140"/>
                    </a:ext>
                  </a:extLst>
                </a:gridCol>
                <a:gridCol w="864547">
                  <a:extLst>
                    <a:ext uri="{9D8B030D-6E8A-4147-A177-3AD203B41FA5}">
                      <a16:colId xmlns:a16="http://schemas.microsoft.com/office/drawing/2014/main" val="3890588489"/>
                    </a:ext>
                  </a:extLst>
                </a:gridCol>
                <a:gridCol w="961282">
                  <a:extLst>
                    <a:ext uri="{9D8B030D-6E8A-4147-A177-3AD203B41FA5}">
                      <a16:colId xmlns:a16="http://schemas.microsoft.com/office/drawing/2014/main" val="792643489"/>
                    </a:ext>
                  </a:extLst>
                </a:gridCol>
                <a:gridCol w="961282">
                  <a:extLst>
                    <a:ext uri="{9D8B030D-6E8A-4147-A177-3AD203B41FA5}">
                      <a16:colId xmlns:a16="http://schemas.microsoft.com/office/drawing/2014/main" val="1608960528"/>
                    </a:ext>
                  </a:extLst>
                </a:gridCol>
                <a:gridCol w="1001336">
                  <a:extLst>
                    <a:ext uri="{9D8B030D-6E8A-4147-A177-3AD203B41FA5}">
                      <a16:colId xmlns:a16="http://schemas.microsoft.com/office/drawing/2014/main" val="1432813350"/>
                    </a:ext>
                  </a:extLst>
                </a:gridCol>
                <a:gridCol w="1006342">
                  <a:extLst>
                    <a:ext uri="{9D8B030D-6E8A-4147-A177-3AD203B41FA5}">
                      <a16:colId xmlns:a16="http://schemas.microsoft.com/office/drawing/2014/main" val="3713177244"/>
                    </a:ext>
                  </a:extLst>
                </a:gridCol>
                <a:gridCol w="961282">
                  <a:extLst>
                    <a:ext uri="{9D8B030D-6E8A-4147-A177-3AD203B41FA5}">
                      <a16:colId xmlns:a16="http://schemas.microsoft.com/office/drawing/2014/main" val="1954636636"/>
                    </a:ext>
                  </a:extLst>
                </a:gridCol>
                <a:gridCol w="961282">
                  <a:extLst>
                    <a:ext uri="{9D8B030D-6E8A-4147-A177-3AD203B41FA5}">
                      <a16:colId xmlns:a16="http://schemas.microsoft.com/office/drawing/2014/main" val="3198682555"/>
                    </a:ext>
                  </a:extLst>
                </a:gridCol>
                <a:gridCol w="1185467">
                  <a:extLst>
                    <a:ext uri="{9D8B030D-6E8A-4147-A177-3AD203B41FA5}">
                      <a16:colId xmlns:a16="http://schemas.microsoft.com/office/drawing/2014/main" val="2314026743"/>
                    </a:ext>
                  </a:extLst>
                </a:gridCol>
                <a:gridCol w="737098">
                  <a:extLst>
                    <a:ext uri="{9D8B030D-6E8A-4147-A177-3AD203B41FA5}">
                      <a16:colId xmlns:a16="http://schemas.microsoft.com/office/drawing/2014/main" val="3820456360"/>
                    </a:ext>
                  </a:extLst>
                </a:gridCol>
                <a:gridCol w="961282">
                  <a:extLst>
                    <a:ext uri="{9D8B030D-6E8A-4147-A177-3AD203B41FA5}">
                      <a16:colId xmlns:a16="http://schemas.microsoft.com/office/drawing/2014/main" val="4205329774"/>
                    </a:ext>
                  </a:extLst>
                </a:gridCol>
              </a:tblGrid>
              <a:tr h="294842">
                <a:tc rowSpan="3">
                  <a:txBody>
                    <a:bodyPr/>
                    <a:lstStyle/>
                    <a:p>
                      <a:pPr algn="ctr" rtl="0" fontAlgn="b"/>
                      <a:r>
                        <a:rPr lang="en-US" sz="2000" b="0" i="0" u="none" strike="noStrike">
                          <a:solidFill>
                            <a:srgbClr val="000000"/>
                          </a:solidFill>
                          <a:effectLst/>
                          <a:latin typeface="Calibri" panose="020F0502020204030204" pitchFamily="34" charset="0"/>
                        </a:rPr>
                        <a:t>Site</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b"/>
                      <a:r>
                        <a:rPr lang="en-US" sz="2000" b="0" i="0" u="none" strike="noStrike">
                          <a:solidFill>
                            <a:srgbClr val="000000"/>
                          </a:solidFill>
                          <a:effectLst/>
                          <a:latin typeface="Calibri" panose="020F0502020204030204" pitchFamily="34" charset="0"/>
                        </a:rPr>
                        <a:t>pH</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OM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N (nitrate)</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P</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rtl="0" fontAlgn="b"/>
                      <a:r>
                        <a:rPr lang="en-US" sz="2000" b="0" i="0" u="none" strike="noStrike">
                          <a:solidFill>
                            <a:srgbClr val="000000"/>
                          </a:solidFill>
                          <a:effectLst/>
                          <a:latin typeface="Calibri" panose="020F0502020204030204" pitchFamily="34" charset="0"/>
                        </a:rPr>
                        <a:t>K</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Ca</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Mg</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S</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Soluble Salts</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1" i="0" u="none" strike="noStrike">
                          <a:solidFill>
                            <a:srgbClr val="000000"/>
                          </a:solidFill>
                          <a:effectLst/>
                          <a:latin typeface="Calibri" panose="020F0502020204030204" pitchFamily="34" charset="0"/>
                        </a:rPr>
                        <a:t>B</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b"/>
                      <a:r>
                        <a:rPr lang="en-US" sz="2000" b="0" i="0" u="none" strike="noStrike">
                          <a:solidFill>
                            <a:srgbClr val="000000"/>
                          </a:solidFill>
                          <a:effectLst/>
                          <a:latin typeface="Calibri" panose="020F0502020204030204" pitchFamily="34" charset="0"/>
                        </a:rPr>
                        <a:t>CEC</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289019"/>
                  </a:ext>
                </a:extLst>
              </a:tr>
              <a:tr h="43294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b"/>
                      <a:r>
                        <a:rPr lang="en-US" sz="2000" b="0" i="0" u="none" strike="noStrike">
                          <a:solidFill>
                            <a:srgbClr val="000000"/>
                          </a:solidFill>
                          <a:effectLst/>
                          <a:latin typeface="Calibri" panose="020F0502020204030204" pitchFamily="34" charset="0"/>
                        </a:rPr>
                        <a:t>(Olsen)</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79431092"/>
                  </a:ext>
                </a:extLst>
              </a:tr>
              <a:tr h="355955">
                <a:tc vMerge="1">
                  <a:txBody>
                    <a:bodyPr/>
                    <a:lstStyle/>
                    <a:p>
                      <a:endParaRPr lang="en-US"/>
                    </a:p>
                  </a:txBody>
                  <a:tcPr/>
                </a:tc>
                <a:tc vMerge="1">
                  <a:txBody>
                    <a:bodyPr/>
                    <a:lstStyle/>
                    <a:p>
                      <a:endParaRPr lang="en-US"/>
                    </a:p>
                  </a:txBody>
                  <a:tcPr/>
                </a:tc>
                <a:tc>
                  <a:txBody>
                    <a:bodyPr/>
                    <a:lstStyle/>
                    <a:p>
                      <a:pPr algn="ctr" rtl="0" fontAlgn="b"/>
                      <a:r>
                        <a:rPr lang="en-US" sz="2000" b="0" i="0" u="none" strike="noStrike" dirty="0">
                          <a:solidFill>
                            <a:srgbClr val="000000"/>
                          </a:solidFill>
                          <a:effectLst/>
                          <a:latin typeface="Calibri" panose="020F0502020204030204" pitchFamily="34" charset="0"/>
                        </a:rPr>
                        <a:t>%</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Lbs/ac</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ppm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ppm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ppm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ppm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dirty="0" err="1">
                          <a:solidFill>
                            <a:srgbClr val="000000"/>
                          </a:solidFill>
                          <a:effectLst/>
                          <a:latin typeface="Calibri" panose="020F0502020204030204" pitchFamily="34" charset="0"/>
                        </a:rPr>
                        <a:t>Lb</a:t>
                      </a:r>
                      <a:r>
                        <a:rPr lang="en-US" sz="2000" b="0" i="0" u="none" strike="noStrike" dirty="0">
                          <a:solidFill>
                            <a:srgbClr val="000000"/>
                          </a:solidFill>
                          <a:effectLst/>
                          <a:latin typeface="Calibri" panose="020F0502020204030204" pitchFamily="34" charset="0"/>
                        </a:rPr>
                        <a:t>/ac</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mmho/cm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1" i="0" u="none" strike="noStrike">
                          <a:solidFill>
                            <a:srgbClr val="000000"/>
                          </a:solidFill>
                          <a:effectLst/>
                          <a:latin typeface="Calibri" panose="020F0502020204030204" pitchFamily="34" charset="0"/>
                        </a:rPr>
                        <a:t>ppm</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meq</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452895"/>
                  </a:ext>
                </a:extLst>
              </a:tr>
              <a:tr h="643114">
                <a:tc>
                  <a:txBody>
                    <a:bodyPr/>
                    <a:lstStyle/>
                    <a:p>
                      <a:pPr algn="ctr" rtl="0" fontAlgn="b"/>
                      <a:r>
                        <a:rPr lang="en-US" sz="2000" b="0" i="0" u="none" strike="noStrike" dirty="0">
                          <a:solidFill>
                            <a:srgbClr val="000000"/>
                          </a:solidFill>
                          <a:effectLst/>
                          <a:latin typeface="Calibri" panose="020F0502020204030204" pitchFamily="34" charset="0"/>
                        </a:rPr>
                        <a:t>DICKINSON (0-6”)</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5.5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4</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17</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19</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332</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1685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435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10</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0.2</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1" i="0" u="none" strike="noStrike" dirty="0">
                          <a:solidFill>
                            <a:srgbClr val="000000"/>
                          </a:solidFill>
                          <a:effectLst/>
                          <a:latin typeface="Calibri" panose="020F0502020204030204" pitchFamily="34" charset="0"/>
                        </a:rPr>
                        <a:t>0.35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23</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961870"/>
                  </a:ext>
                </a:extLst>
              </a:tr>
              <a:tr h="581025">
                <a:tc>
                  <a:txBody>
                    <a:bodyPr/>
                    <a:lstStyle/>
                    <a:p>
                      <a:pPr algn="ctr" rtl="0" fontAlgn="b"/>
                      <a:r>
                        <a:rPr lang="en-US" sz="2000" b="0" i="0" u="none" strike="noStrike" dirty="0">
                          <a:solidFill>
                            <a:srgbClr val="000000"/>
                          </a:solidFill>
                          <a:effectLst/>
                          <a:latin typeface="Calibri" panose="020F0502020204030204" pitchFamily="34" charset="0"/>
                        </a:rPr>
                        <a:t>MINOT      (0-6”)</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6.5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3.3</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10</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11</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356</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2285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395</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7</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a:solidFill>
                            <a:srgbClr val="000000"/>
                          </a:solidFill>
                          <a:effectLst/>
                          <a:latin typeface="Calibri" panose="020F0502020204030204" pitchFamily="34" charset="0"/>
                        </a:rPr>
                        <a:t>0.2</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1" i="0" u="none" strike="noStrike" dirty="0">
                          <a:solidFill>
                            <a:srgbClr val="000000"/>
                          </a:solidFill>
                          <a:effectLst/>
                          <a:latin typeface="Calibri" panose="020F0502020204030204" pitchFamily="34" charset="0"/>
                        </a:rPr>
                        <a:t>0.44</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2000" b="0" i="0" u="none" strike="noStrike" dirty="0">
                          <a:solidFill>
                            <a:srgbClr val="000000"/>
                          </a:solidFill>
                          <a:effectLst/>
                          <a:latin typeface="Calibri" panose="020F0502020204030204" pitchFamily="34" charset="0"/>
                        </a:rPr>
                        <a:t>18</a:t>
                      </a:r>
                    </a:p>
                  </a:txBody>
                  <a:tcPr marL="8621" marR="8621" marT="86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639627"/>
                  </a:ext>
                </a:extLst>
              </a:tr>
            </a:tbl>
          </a:graphicData>
        </a:graphic>
      </p:graphicFrame>
      <p:sp>
        <p:nvSpPr>
          <p:cNvPr id="9" name="TextBox 8">
            <a:extLst>
              <a:ext uri="{FF2B5EF4-FFF2-40B4-BE49-F238E27FC236}">
                <a16:creationId xmlns:a16="http://schemas.microsoft.com/office/drawing/2014/main" id="{9F95054C-39C2-4807-A3F4-FE415BCDCBE3}"/>
              </a:ext>
            </a:extLst>
          </p:cNvPr>
          <p:cNvSpPr txBox="1"/>
          <p:nvPr/>
        </p:nvSpPr>
        <p:spPr>
          <a:xfrm>
            <a:off x="161926" y="4759366"/>
            <a:ext cx="1723613" cy="369332"/>
          </a:xfrm>
          <a:prstGeom prst="rect">
            <a:avLst/>
          </a:prstGeom>
          <a:noFill/>
        </p:spPr>
        <p:txBody>
          <a:bodyPr wrap="none" rtlCol="0">
            <a:spAutoFit/>
          </a:bodyPr>
          <a:lstStyle/>
          <a:p>
            <a:r>
              <a:rPr lang="en-US" dirty="0"/>
              <a:t>Source: </a:t>
            </a:r>
            <a:r>
              <a:rPr lang="en-US" dirty="0" err="1"/>
              <a:t>Agvise</a:t>
            </a:r>
            <a:endParaRPr lang="en-US" dirty="0"/>
          </a:p>
        </p:txBody>
      </p:sp>
    </p:spTree>
    <p:extLst>
      <p:ext uri="{BB962C8B-B14F-4D97-AF65-F5344CB8AC3E}">
        <p14:creationId xmlns:p14="http://schemas.microsoft.com/office/powerpoint/2010/main" val="77710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F77BE2-5234-45F2-BDB6-786FE2234EE0}"/>
              </a:ext>
            </a:extLst>
          </p:cNvPr>
          <p:cNvGraphicFramePr>
            <a:graphicFrameLocks noGrp="1"/>
          </p:cNvGraphicFramePr>
          <p:nvPr>
            <p:extLst>
              <p:ext uri="{D42A27DB-BD31-4B8C-83A1-F6EECF244321}">
                <p14:modId xmlns:p14="http://schemas.microsoft.com/office/powerpoint/2010/main" val="715145404"/>
              </p:ext>
            </p:extLst>
          </p:nvPr>
        </p:nvGraphicFramePr>
        <p:xfrm>
          <a:off x="733425" y="1047141"/>
          <a:ext cx="10052168" cy="4449392"/>
        </p:xfrm>
        <a:graphic>
          <a:graphicData uri="http://schemas.openxmlformats.org/drawingml/2006/table">
            <a:tbl>
              <a:tblPr/>
              <a:tblGrid>
                <a:gridCol w="3397236">
                  <a:extLst>
                    <a:ext uri="{9D8B030D-6E8A-4147-A177-3AD203B41FA5}">
                      <a16:colId xmlns:a16="http://schemas.microsoft.com/office/drawing/2014/main" val="3570660938"/>
                    </a:ext>
                  </a:extLst>
                </a:gridCol>
                <a:gridCol w="3327466">
                  <a:extLst>
                    <a:ext uri="{9D8B030D-6E8A-4147-A177-3AD203B41FA5}">
                      <a16:colId xmlns:a16="http://schemas.microsoft.com/office/drawing/2014/main" val="2823355086"/>
                    </a:ext>
                  </a:extLst>
                </a:gridCol>
                <a:gridCol w="3327466">
                  <a:extLst>
                    <a:ext uri="{9D8B030D-6E8A-4147-A177-3AD203B41FA5}">
                      <a16:colId xmlns:a16="http://schemas.microsoft.com/office/drawing/2014/main" val="2718111683"/>
                    </a:ext>
                  </a:extLst>
                </a:gridCol>
              </a:tblGrid>
              <a:tr h="175427">
                <a:tc>
                  <a:txBody>
                    <a:bodyPr/>
                    <a:lstStyle/>
                    <a:p>
                      <a:pPr algn="ctr" fontAlgn="b"/>
                      <a:r>
                        <a:rPr lang="en-US" sz="2000" b="1" i="0" u="none" strike="noStrike" dirty="0">
                          <a:solidFill>
                            <a:srgbClr val="000000"/>
                          </a:solidFill>
                          <a:effectLst/>
                          <a:latin typeface="Calibri" panose="020F0502020204030204" pitchFamily="34" charset="0"/>
                        </a:rPr>
                        <a:t>Treatment</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2000" b="1" i="0" u="none" strike="noStrike" dirty="0">
                          <a:solidFill>
                            <a:srgbClr val="000000"/>
                          </a:solidFill>
                          <a:effectLst/>
                          <a:latin typeface="Calibri" panose="020F0502020204030204" pitchFamily="34" charset="0"/>
                        </a:rPr>
                        <a:t>Yield (</a:t>
                      </a:r>
                      <a:r>
                        <a:rPr lang="en-US" sz="2000" b="1" i="0" u="none" strike="noStrike" dirty="0" err="1">
                          <a:solidFill>
                            <a:srgbClr val="000000"/>
                          </a:solidFill>
                          <a:effectLst/>
                          <a:latin typeface="Calibri" panose="020F0502020204030204" pitchFamily="34" charset="0"/>
                        </a:rPr>
                        <a:t>lbs</a:t>
                      </a:r>
                      <a:r>
                        <a:rPr lang="en-US" sz="2000" b="1" i="0" u="none" strike="noStrike" dirty="0">
                          <a:solidFill>
                            <a:srgbClr val="000000"/>
                          </a:solidFill>
                          <a:effectLst/>
                          <a:latin typeface="Calibri" panose="020F0502020204030204" pitchFamily="34" charset="0"/>
                        </a:rPr>
                        <a:t>/ac)</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1" i="0" u="none" strike="noStrike" kern="1200" dirty="0">
                          <a:solidFill>
                            <a:srgbClr val="000000"/>
                          </a:solidFill>
                          <a:effectLst/>
                          <a:latin typeface="Calibri" panose="020F0502020204030204" pitchFamily="34" charset="0"/>
                          <a:ea typeface="+mn-ea"/>
                          <a:cs typeface="+mn-cs"/>
                        </a:rPr>
                        <a:t>Oil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52622625"/>
                  </a:ext>
                </a:extLst>
              </a:tr>
              <a:tr h="634879">
                <a:tc>
                  <a:txBody>
                    <a:bodyPr/>
                    <a:lstStyle/>
                    <a:p>
                      <a:pPr algn="l" fontAlgn="t"/>
                      <a:r>
                        <a:rPr lang="en-US" sz="2000" b="0" i="0" u="none" strike="noStrike" dirty="0">
                          <a:solidFill>
                            <a:srgbClr val="000000"/>
                          </a:solidFill>
                          <a:effectLst/>
                          <a:highlight>
                            <a:srgbClr val="FFFF00"/>
                          </a:highlight>
                          <a:latin typeface="Arial" panose="020B0604020202020204" pitchFamily="34" charset="0"/>
                        </a:rPr>
                        <a:t>1 </a:t>
                      </a:r>
                      <a:r>
                        <a:rPr lang="en-US" sz="2000" b="0" i="0" u="none" strike="noStrike" dirty="0" err="1">
                          <a:solidFill>
                            <a:srgbClr val="000000"/>
                          </a:solidFill>
                          <a:effectLst/>
                          <a:highlight>
                            <a:srgbClr val="FFFF00"/>
                          </a:highlight>
                          <a:latin typeface="Arial" panose="020B0604020202020204" pitchFamily="34" charset="0"/>
                        </a:rPr>
                        <a:t>lb</a:t>
                      </a:r>
                      <a:r>
                        <a:rPr lang="en-US" sz="2000" b="0" i="0" u="none" strike="noStrike" dirty="0">
                          <a:solidFill>
                            <a:srgbClr val="000000"/>
                          </a:solidFill>
                          <a:effectLst/>
                          <a:highlight>
                            <a:srgbClr val="FFFF00"/>
                          </a:highlight>
                          <a:latin typeface="Arial" panose="020B0604020202020204" pitchFamily="34" charset="0"/>
                        </a:rPr>
                        <a:t> B/ac Granular + 0.25 </a:t>
                      </a:r>
                      <a:r>
                        <a:rPr lang="en-US" sz="2000" b="0" i="0" u="none" strike="noStrike" dirty="0" err="1">
                          <a:solidFill>
                            <a:srgbClr val="000000"/>
                          </a:solidFill>
                          <a:effectLst/>
                          <a:highlight>
                            <a:srgbClr val="FFFF00"/>
                          </a:highlight>
                          <a:latin typeface="Arial" panose="020B0604020202020204" pitchFamily="34" charset="0"/>
                        </a:rPr>
                        <a:t>lb</a:t>
                      </a:r>
                      <a:r>
                        <a:rPr lang="en-US" sz="2000" b="0" i="0" u="none" strike="noStrike" dirty="0">
                          <a:solidFill>
                            <a:srgbClr val="000000"/>
                          </a:solidFill>
                          <a:effectLst/>
                          <a:highlight>
                            <a:srgbClr val="FFFF00"/>
                          </a:highlight>
                          <a:latin typeface="Arial" panose="020B0604020202020204" pitchFamily="34" charset="0"/>
                        </a:rPr>
                        <a:t>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a:t>
                      </a:r>
                      <a:r>
                        <a:rPr lang="en-US" sz="2000" b="0" i="0" u="none" strike="noStrike" dirty="0">
                          <a:solidFill>
                            <a:srgbClr val="000000"/>
                          </a:solidFill>
                          <a:effectLst/>
                          <a:highlight>
                            <a:srgbClr val="FFFF00"/>
                          </a:highlight>
                          <a:latin typeface="Arial" panose="020B0604020202020204" pitchFamily="34" charset="0"/>
                        </a:rPr>
                        <a:t>2,351.27 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43.08</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2291765"/>
                  </a:ext>
                </a:extLst>
              </a:tr>
              <a:tr h="317440">
                <a:tc>
                  <a:txBody>
                    <a:bodyPr/>
                    <a:lstStyle/>
                    <a:p>
                      <a:pPr algn="l" fontAlgn="t"/>
                      <a:r>
                        <a:rPr lang="da-DK" sz="2000" b="0" i="0" u="none" strike="noStrike" dirty="0">
                          <a:solidFill>
                            <a:srgbClr val="000000"/>
                          </a:solidFill>
                          <a:effectLst/>
                          <a:latin typeface="Arial" panose="020B0604020202020204" pitchFamily="34" charset="0"/>
                        </a:rPr>
                        <a:t>1 lb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2,296.42 AB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42.98</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1665914"/>
                  </a:ext>
                </a:extLst>
              </a:tr>
              <a:tr h="634879">
                <a:tc>
                  <a:txBody>
                    <a:bodyPr/>
                    <a:lstStyle/>
                    <a:p>
                      <a:pPr algn="l" fontAlgn="t"/>
                      <a:r>
                        <a:rPr lang="en-US" sz="2000" b="0" i="0" u="none" strike="noStrike" dirty="0">
                          <a:solidFill>
                            <a:srgbClr val="000000"/>
                          </a:solidFill>
                          <a:effectLst/>
                          <a:latin typeface="Arial" panose="020B0604020202020204" pitchFamily="34" charset="0"/>
                        </a:rPr>
                        <a:t>1 </a:t>
                      </a:r>
                      <a:r>
                        <a:rPr lang="en-US" sz="2000" b="0" i="0" u="none" strike="noStrike" dirty="0" err="1">
                          <a:solidFill>
                            <a:srgbClr val="000000"/>
                          </a:solidFill>
                          <a:effectLst/>
                          <a:latin typeface="Arial" panose="020B0604020202020204" pitchFamily="34" charset="0"/>
                        </a:rPr>
                        <a:t>lb</a:t>
                      </a:r>
                      <a:r>
                        <a:rPr lang="en-US" sz="2000" b="0" i="0" u="none" strike="noStrike" dirty="0">
                          <a:solidFill>
                            <a:srgbClr val="000000"/>
                          </a:solidFill>
                          <a:effectLst/>
                          <a:latin typeface="Arial" panose="020B0604020202020204" pitchFamily="34" charset="0"/>
                        </a:rPr>
                        <a:t> B/ac Granular + 0.50 </a:t>
                      </a:r>
                      <a:r>
                        <a:rPr lang="en-US" sz="2000" b="0" i="0" u="none" strike="noStrike" dirty="0" err="1">
                          <a:solidFill>
                            <a:srgbClr val="000000"/>
                          </a:solidFill>
                          <a:effectLst/>
                          <a:latin typeface="Arial" panose="020B0604020202020204" pitchFamily="34" charset="0"/>
                        </a:rPr>
                        <a:t>lb</a:t>
                      </a:r>
                      <a:r>
                        <a:rPr lang="en-US" sz="2000" b="0" i="0" u="none" strike="noStrike" dirty="0">
                          <a:solidFill>
                            <a:srgbClr val="000000"/>
                          </a:solidFill>
                          <a:effectLst/>
                          <a:latin typeface="Arial" panose="020B0604020202020204" pitchFamily="34" charset="0"/>
                        </a:rPr>
                        <a:t>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2,269.50 AB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43.01</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904945"/>
                  </a:ext>
                </a:extLst>
              </a:tr>
              <a:tr h="317440">
                <a:tc>
                  <a:txBody>
                    <a:bodyPr/>
                    <a:lstStyle/>
                    <a:p>
                      <a:pPr algn="l" fontAlgn="t"/>
                      <a:r>
                        <a:rPr lang="da-DK" sz="2000" b="0" i="0" u="none" strike="noStrike" dirty="0">
                          <a:solidFill>
                            <a:srgbClr val="000000"/>
                          </a:solidFill>
                          <a:effectLst/>
                          <a:highlight>
                            <a:srgbClr val="00FF00"/>
                          </a:highlight>
                          <a:latin typeface="Arial" panose="020B0604020202020204" pitchFamily="34" charset="0"/>
                        </a:rPr>
                        <a:t>0.25 lb B/a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a:t>
                      </a:r>
                      <a:r>
                        <a:rPr lang="en-US" sz="2000" b="0" i="0" u="none" strike="noStrike" dirty="0">
                          <a:solidFill>
                            <a:srgbClr val="000000"/>
                          </a:solidFill>
                          <a:effectLst/>
                          <a:highlight>
                            <a:srgbClr val="00FF00"/>
                          </a:highlight>
                          <a:latin typeface="Arial" panose="020B0604020202020204" pitchFamily="34" charset="0"/>
                        </a:rPr>
                        <a:t>2,127.21 ABC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43.46</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4641092"/>
                  </a:ext>
                </a:extLst>
              </a:tr>
              <a:tr h="476159">
                <a:tc>
                  <a:txBody>
                    <a:bodyPr/>
                    <a:lstStyle/>
                    <a:p>
                      <a:pPr algn="l" fontAlgn="t"/>
                      <a:r>
                        <a:rPr lang="en-US" sz="2000" b="0" i="0" u="none" strike="noStrike" dirty="0">
                          <a:solidFill>
                            <a:srgbClr val="000000"/>
                          </a:solidFill>
                          <a:effectLst/>
                          <a:latin typeface="Arial" panose="020B0604020202020204" pitchFamily="34" charset="0"/>
                        </a:rPr>
                        <a:t>10 </a:t>
                      </a:r>
                      <a:r>
                        <a:rPr lang="en-US" sz="2000" b="0" i="0" u="none" strike="noStrike" dirty="0" err="1">
                          <a:solidFill>
                            <a:srgbClr val="000000"/>
                          </a:solidFill>
                          <a:effectLst/>
                          <a:latin typeface="Arial" panose="020B0604020202020204" pitchFamily="34" charset="0"/>
                        </a:rPr>
                        <a:t>lbs</a:t>
                      </a:r>
                      <a:r>
                        <a:rPr lang="en-US" sz="2000" b="0" i="0" u="none" strike="noStrike" dirty="0">
                          <a:solidFill>
                            <a:srgbClr val="000000"/>
                          </a:solidFill>
                          <a:effectLst/>
                          <a:latin typeface="Arial" panose="020B0604020202020204" pitchFamily="34" charset="0"/>
                        </a:rPr>
                        <a:t> B/ac Granular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2,088.10 BCD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42.98</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9677330"/>
                  </a:ext>
                </a:extLst>
              </a:tr>
              <a:tr h="476159">
                <a:tc>
                  <a:txBody>
                    <a:bodyPr/>
                    <a:lstStyle/>
                    <a:p>
                      <a:pPr algn="l" fontAlgn="t"/>
                      <a:r>
                        <a:rPr lang="en-US" sz="2000" b="0" i="0" u="none" strike="noStrike" dirty="0">
                          <a:solidFill>
                            <a:srgbClr val="000000"/>
                          </a:solidFill>
                          <a:effectLst/>
                          <a:latin typeface="Arial" panose="020B0604020202020204" pitchFamily="34" charset="0"/>
                        </a:rPr>
                        <a:t>2 </a:t>
                      </a:r>
                      <a:r>
                        <a:rPr lang="en-US" sz="2000" b="0" i="0" u="none" strike="noStrike" dirty="0" err="1">
                          <a:solidFill>
                            <a:srgbClr val="000000"/>
                          </a:solidFill>
                          <a:effectLst/>
                          <a:latin typeface="Arial" panose="020B0604020202020204" pitchFamily="34" charset="0"/>
                        </a:rPr>
                        <a:t>lbs</a:t>
                      </a:r>
                      <a:r>
                        <a:rPr lang="en-US" sz="2000" b="0" i="0" u="none" strike="noStrike" dirty="0">
                          <a:solidFill>
                            <a:srgbClr val="000000"/>
                          </a:solidFill>
                          <a:effectLst/>
                          <a:latin typeface="Arial" panose="020B0604020202020204" pitchFamily="34" charset="0"/>
                        </a:rPr>
                        <a:t> B/ac Granular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2,081.57 BCD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42.84</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3247998"/>
                  </a:ext>
                </a:extLst>
              </a:tr>
              <a:tr h="476159">
                <a:tc>
                  <a:txBody>
                    <a:bodyPr/>
                    <a:lstStyle/>
                    <a:p>
                      <a:pPr algn="l" fontAlgn="t"/>
                      <a:r>
                        <a:rPr lang="en-US" sz="2000" b="0" i="0" u="none" strike="noStrike" dirty="0">
                          <a:solidFill>
                            <a:srgbClr val="000000"/>
                          </a:solidFill>
                          <a:effectLst/>
                          <a:latin typeface="Arial" panose="020B0604020202020204" pitchFamily="34" charset="0"/>
                        </a:rPr>
                        <a:t>5 </a:t>
                      </a:r>
                      <a:r>
                        <a:rPr lang="en-US" sz="2000" b="0" i="0" u="none" strike="noStrike" dirty="0" err="1">
                          <a:solidFill>
                            <a:srgbClr val="000000"/>
                          </a:solidFill>
                          <a:effectLst/>
                          <a:latin typeface="Arial" panose="020B0604020202020204" pitchFamily="34" charset="0"/>
                        </a:rPr>
                        <a:t>lbs</a:t>
                      </a:r>
                      <a:r>
                        <a:rPr lang="en-US" sz="2000" b="0" i="0" u="none" strike="noStrike" dirty="0">
                          <a:solidFill>
                            <a:srgbClr val="000000"/>
                          </a:solidFill>
                          <a:effectLst/>
                          <a:latin typeface="Arial" panose="020B0604020202020204" pitchFamily="34" charset="0"/>
                        </a:rPr>
                        <a:t> B/ac Granular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2,013.86 CD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43.22</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4161602"/>
                  </a:ext>
                </a:extLst>
              </a:tr>
              <a:tr h="476159">
                <a:tc>
                  <a:txBody>
                    <a:bodyPr/>
                    <a:lstStyle/>
                    <a:p>
                      <a:pPr algn="l" fontAlgn="t"/>
                      <a:r>
                        <a:rPr lang="da-DK" sz="2000" b="0" i="0" u="none" strike="noStrike" dirty="0">
                          <a:solidFill>
                            <a:srgbClr val="000000"/>
                          </a:solidFill>
                          <a:effectLst/>
                          <a:latin typeface="Arial" panose="020B0604020202020204" pitchFamily="34" charset="0"/>
                        </a:rPr>
                        <a:t>0.50 lbs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1,957.22 CD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kern="1200" dirty="0">
                          <a:solidFill>
                            <a:srgbClr val="000000"/>
                          </a:solidFill>
                          <a:effectLst/>
                          <a:latin typeface="Arial" panose="020B0604020202020204" pitchFamily="34" charset="0"/>
                          <a:ea typeface="+mn-ea"/>
                          <a:cs typeface="+mn-cs"/>
                        </a:rPr>
                        <a:t>43.24</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2192970"/>
                  </a:ext>
                </a:extLst>
              </a:tr>
              <a:tr h="325793">
                <a:tc>
                  <a:txBody>
                    <a:bodyPr/>
                    <a:lstStyle/>
                    <a:p>
                      <a:pPr algn="l" fontAlgn="t"/>
                      <a:r>
                        <a:rPr lang="en-US" sz="2000" b="0" i="0" u="none" strike="noStrike" dirty="0">
                          <a:solidFill>
                            <a:srgbClr val="000000"/>
                          </a:solidFill>
                          <a:effectLst/>
                          <a:highlight>
                            <a:srgbClr val="FF0000"/>
                          </a:highlight>
                          <a:latin typeface="Arial" panose="020B0604020202020204" pitchFamily="34" charset="0"/>
                        </a:rPr>
                        <a:t>Untreated Check</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dirty="0">
                          <a:solidFill>
                            <a:srgbClr val="000000"/>
                          </a:solidFill>
                          <a:effectLst/>
                          <a:latin typeface="Arial" panose="020B0604020202020204" pitchFamily="34" charset="0"/>
                        </a:rPr>
                        <a:t>                        </a:t>
                      </a:r>
                      <a:r>
                        <a:rPr lang="en-US" sz="2000" b="0" i="0" u="none" strike="noStrike" dirty="0">
                          <a:solidFill>
                            <a:srgbClr val="000000"/>
                          </a:solidFill>
                          <a:effectLst/>
                          <a:highlight>
                            <a:srgbClr val="FF0000"/>
                          </a:highlight>
                          <a:latin typeface="Arial" panose="020B0604020202020204" pitchFamily="34" charset="0"/>
                        </a:rPr>
                        <a:t>1,873.79 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kern="1200" dirty="0">
                          <a:solidFill>
                            <a:srgbClr val="000000"/>
                          </a:solidFill>
                          <a:effectLst/>
                          <a:latin typeface="Arial" panose="020B0604020202020204" pitchFamily="34" charset="0"/>
                          <a:ea typeface="+mn-ea"/>
                          <a:cs typeface="+mn-cs"/>
                        </a:rPr>
                        <a:t>43.24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0664126"/>
                  </a:ext>
                </a:extLst>
              </a:tr>
            </a:tbl>
          </a:graphicData>
        </a:graphic>
      </p:graphicFrame>
      <p:sp>
        <p:nvSpPr>
          <p:cNvPr id="4" name="Right Bracket 3">
            <a:extLst>
              <a:ext uri="{FF2B5EF4-FFF2-40B4-BE49-F238E27FC236}">
                <a16:creationId xmlns:a16="http://schemas.microsoft.com/office/drawing/2014/main" id="{B9D6D1DF-72AA-4B3A-85A0-51243F97F95E}"/>
              </a:ext>
            </a:extLst>
          </p:cNvPr>
          <p:cNvSpPr/>
          <p:nvPr/>
        </p:nvSpPr>
        <p:spPr>
          <a:xfrm>
            <a:off x="7496175" y="1800225"/>
            <a:ext cx="165920" cy="3571875"/>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6A194E0-6836-4EDE-9EC8-44BED1823227}"/>
              </a:ext>
            </a:extLst>
          </p:cNvPr>
          <p:cNvSpPr txBox="1"/>
          <p:nvPr/>
        </p:nvSpPr>
        <p:spPr>
          <a:xfrm>
            <a:off x="7687250" y="3186796"/>
            <a:ext cx="1056700" cy="646331"/>
          </a:xfrm>
          <a:prstGeom prst="rect">
            <a:avLst/>
          </a:prstGeom>
          <a:noFill/>
        </p:spPr>
        <p:txBody>
          <a:bodyPr wrap="none" rtlCol="0">
            <a:spAutoFit/>
          </a:bodyPr>
          <a:lstStyle/>
          <a:p>
            <a:pPr algn="ctr"/>
            <a:r>
              <a:rPr lang="en-US" dirty="0">
                <a:highlight>
                  <a:srgbClr val="FFFF00"/>
                </a:highlight>
              </a:rPr>
              <a:t>25%</a:t>
            </a:r>
          </a:p>
          <a:p>
            <a:pPr algn="ctr"/>
            <a:r>
              <a:rPr lang="en-US" dirty="0">
                <a:highlight>
                  <a:srgbClr val="FFFF00"/>
                </a:highlight>
              </a:rPr>
              <a:t>increase</a:t>
            </a:r>
          </a:p>
        </p:txBody>
      </p:sp>
      <p:sp>
        <p:nvSpPr>
          <p:cNvPr id="6" name="TextBox 5">
            <a:extLst>
              <a:ext uri="{FF2B5EF4-FFF2-40B4-BE49-F238E27FC236}">
                <a16:creationId xmlns:a16="http://schemas.microsoft.com/office/drawing/2014/main" id="{8CCD1ACD-F6D9-4053-837D-E046A2E08086}"/>
              </a:ext>
            </a:extLst>
          </p:cNvPr>
          <p:cNvSpPr txBox="1"/>
          <p:nvPr/>
        </p:nvSpPr>
        <p:spPr>
          <a:xfrm>
            <a:off x="733425" y="489372"/>
            <a:ext cx="9642640" cy="523220"/>
          </a:xfrm>
          <a:prstGeom prst="rect">
            <a:avLst/>
          </a:prstGeom>
          <a:noFill/>
        </p:spPr>
        <p:txBody>
          <a:bodyPr wrap="none" rtlCol="0">
            <a:spAutoFit/>
          </a:bodyPr>
          <a:lstStyle/>
          <a:p>
            <a:r>
              <a:rPr lang="en-US" sz="2800" dirty="0"/>
              <a:t>Table 2. Canola yield and oil content – Dickinson, ND, 2025</a:t>
            </a:r>
          </a:p>
        </p:txBody>
      </p:sp>
      <p:sp>
        <p:nvSpPr>
          <p:cNvPr id="7" name="Right Bracket 6">
            <a:extLst>
              <a:ext uri="{FF2B5EF4-FFF2-40B4-BE49-F238E27FC236}">
                <a16:creationId xmlns:a16="http://schemas.microsoft.com/office/drawing/2014/main" id="{9504A21B-FD77-463C-A398-85E16C631D74}"/>
              </a:ext>
            </a:extLst>
          </p:cNvPr>
          <p:cNvSpPr/>
          <p:nvPr/>
        </p:nvSpPr>
        <p:spPr>
          <a:xfrm>
            <a:off x="7391400" y="3075432"/>
            <a:ext cx="137220" cy="2296666"/>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3A30B04-9BF7-4234-8B36-CA815CC5AD21}"/>
              </a:ext>
            </a:extLst>
          </p:cNvPr>
          <p:cNvSpPr txBox="1"/>
          <p:nvPr/>
        </p:nvSpPr>
        <p:spPr>
          <a:xfrm>
            <a:off x="7524875" y="4256531"/>
            <a:ext cx="1138682" cy="646331"/>
          </a:xfrm>
          <a:prstGeom prst="rect">
            <a:avLst/>
          </a:prstGeom>
          <a:noFill/>
        </p:spPr>
        <p:txBody>
          <a:bodyPr wrap="square" rtlCol="0">
            <a:spAutoFit/>
          </a:bodyPr>
          <a:lstStyle/>
          <a:p>
            <a:pPr algn="ctr"/>
            <a:r>
              <a:rPr lang="en-US" dirty="0">
                <a:highlight>
                  <a:srgbClr val="00FF00"/>
                </a:highlight>
              </a:rPr>
              <a:t>13.5% increase</a:t>
            </a:r>
          </a:p>
        </p:txBody>
      </p:sp>
    </p:spTree>
    <p:extLst>
      <p:ext uri="{BB962C8B-B14F-4D97-AF65-F5344CB8AC3E}">
        <p14:creationId xmlns:p14="http://schemas.microsoft.com/office/powerpoint/2010/main" val="303542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CD1ACD-F6D9-4053-837D-E046A2E08086}"/>
              </a:ext>
            </a:extLst>
          </p:cNvPr>
          <p:cNvSpPr txBox="1"/>
          <p:nvPr/>
        </p:nvSpPr>
        <p:spPr>
          <a:xfrm>
            <a:off x="1406404" y="778893"/>
            <a:ext cx="8962966" cy="523220"/>
          </a:xfrm>
          <a:prstGeom prst="rect">
            <a:avLst/>
          </a:prstGeom>
          <a:noFill/>
        </p:spPr>
        <p:txBody>
          <a:bodyPr wrap="none" rtlCol="0">
            <a:spAutoFit/>
          </a:bodyPr>
          <a:lstStyle/>
          <a:p>
            <a:r>
              <a:rPr lang="en-US" sz="2800" dirty="0"/>
              <a:t>Table 3. Canola yield and oil content – Minot, ND, 2025</a:t>
            </a:r>
          </a:p>
        </p:txBody>
      </p:sp>
      <p:graphicFrame>
        <p:nvGraphicFramePr>
          <p:cNvPr id="10" name="Table 9">
            <a:extLst>
              <a:ext uri="{FF2B5EF4-FFF2-40B4-BE49-F238E27FC236}">
                <a16:creationId xmlns:a16="http://schemas.microsoft.com/office/drawing/2014/main" id="{C571ED71-73EC-491E-AC83-4F4C373DD3AE}"/>
              </a:ext>
            </a:extLst>
          </p:cNvPr>
          <p:cNvGraphicFramePr>
            <a:graphicFrameLocks noGrp="1"/>
          </p:cNvGraphicFramePr>
          <p:nvPr>
            <p:extLst>
              <p:ext uri="{D42A27DB-BD31-4B8C-83A1-F6EECF244321}">
                <p14:modId xmlns:p14="http://schemas.microsoft.com/office/powerpoint/2010/main" val="318352912"/>
              </p:ext>
            </p:extLst>
          </p:nvPr>
        </p:nvGraphicFramePr>
        <p:xfrm>
          <a:off x="1636651" y="1323320"/>
          <a:ext cx="8918697" cy="4653885"/>
        </p:xfrm>
        <a:graphic>
          <a:graphicData uri="http://schemas.openxmlformats.org/drawingml/2006/table">
            <a:tbl>
              <a:tblPr/>
              <a:tblGrid>
                <a:gridCol w="4680474">
                  <a:extLst>
                    <a:ext uri="{9D8B030D-6E8A-4147-A177-3AD203B41FA5}">
                      <a16:colId xmlns:a16="http://schemas.microsoft.com/office/drawing/2014/main" val="767725900"/>
                    </a:ext>
                  </a:extLst>
                </a:gridCol>
                <a:gridCol w="2469226">
                  <a:extLst>
                    <a:ext uri="{9D8B030D-6E8A-4147-A177-3AD203B41FA5}">
                      <a16:colId xmlns:a16="http://schemas.microsoft.com/office/drawing/2014/main" val="3779384726"/>
                    </a:ext>
                  </a:extLst>
                </a:gridCol>
                <a:gridCol w="1768997">
                  <a:extLst>
                    <a:ext uri="{9D8B030D-6E8A-4147-A177-3AD203B41FA5}">
                      <a16:colId xmlns:a16="http://schemas.microsoft.com/office/drawing/2014/main" val="1780707620"/>
                    </a:ext>
                  </a:extLst>
                </a:gridCol>
              </a:tblGrid>
              <a:tr h="746378">
                <a:tc>
                  <a:txBody>
                    <a:bodyPr/>
                    <a:lstStyle/>
                    <a:p>
                      <a:pPr algn="ctr" fontAlgn="t"/>
                      <a:r>
                        <a:rPr lang="en-US" sz="2000" b="1" i="0" u="none" strike="noStrike" dirty="0">
                          <a:solidFill>
                            <a:srgbClr val="000000"/>
                          </a:solidFill>
                          <a:effectLst/>
                          <a:latin typeface="Arial" panose="020B0604020202020204" pitchFamily="34" charset="0"/>
                        </a:rPr>
                        <a:t>Treatment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t"/>
                      <a:r>
                        <a:rPr lang="en-US" sz="2000" b="1" i="0" u="none" strike="noStrike" dirty="0">
                          <a:solidFill>
                            <a:srgbClr val="000000"/>
                          </a:solidFill>
                          <a:effectLst/>
                          <a:latin typeface="Arial" panose="020B0604020202020204" pitchFamily="34" charset="0"/>
                        </a:rPr>
                        <a:t>Yield    </a:t>
                      </a:r>
                    </a:p>
                    <a:p>
                      <a:pPr algn="ctr" fontAlgn="t"/>
                      <a:r>
                        <a:rPr lang="en-US" sz="2000" b="1" i="0" u="none" strike="noStrike" dirty="0">
                          <a:solidFill>
                            <a:srgbClr val="000000"/>
                          </a:solidFill>
                          <a:effectLst/>
                          <a:latin typeface="Arial" panose="020B0604020202020204" pitchFamily="34" charset="0"/>
                        </a:rPr>
                        <a:t>(</a:t>
                      </a:r>
                      <a:r>
                        <a:rPr lang="en-US" sz="2000" b="1" i="0" u="none" strike="noStrike" dirty="0" err="1">
                          <a:solidFill>
                            <a:srgbClr val="000000"/>
                          </a:solidFill>
                          <a:effectLst/>
                          <a:latin typeface="Arial" panose="020B0604020202020204" pitchFamily="34" charset="0"/>
                        </a:rPr>
                        <a:t>lbs</a:t>
                      </a:r>
                      <a:r>
                        <a:rPr lang="en-US" sz="2000" b="1" i="0" u="none" strike="noStrike" dirty="0">
                          <a:solidFill>
                            <a:srgbClr val="000000"/>
                          </a:solidFill>
                          <a:effectLst/>
                          <a:latin typeface="Arial" panose="020B0604020202020204" pitchFamily="34" charset="0"/>
                        </a:rPr>
                        <a:t>/ac)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Oil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03868832"/>
                  </a:ext>
                </a:extLst>
              </a:tr>
              <a:tr h="443162">
                <a:tc>
                  <a:txBody>
                    <a:bodyPr/>
                    <a:lstStyle/>
                    <a:p>
                      <a:pPr algn="l" fontAlgn="t"/>
                      <a:r>
                        <a:rPr lang="en-US" sz="2000" b="0" i="0" u="none" strike="noStrike" dirty="0">
                          <a:solidFill>
                            <a:srgbClr val="000000"/>
                          </a:solidFill>
                          <a:effectLst/>
                          <a:latin typeface="Arial" panose="020B0604020202020204" pitchFamily="34" charset="0"/>
                        </a:rPr>
                        <a:t>2 </a:t>
                      </a:r>
                      <a:r>
                        <a:rPr lang="en-US" sz="2000" b="0" i="0" u="none" strike="noStrike" dirty="0" err="1">
                          <a:solidFill>
                            <a:srgbClr val="000000"/>
                          </a:solidFill>
                          <a:effectLst/>
                          <a:latin typeface="Arial" panose="020B0604020202020204" pitchFamily="34" charset="0"/>
                        </a:rPr>
                        <a:t>lbs</a:t>
                      </a:r>
                      <a:r>
                        <a:rPr lang="en-US" sz="2000" b="0" i="0" u="none" strike="noStrike" dirty="0">
                          <a:solidFill>
                            <a:srgbClr val="000000"/>
                          </a:solidFill>
                          <a:effectLst/>
                          <a:latin typeface="Arial" panose="020B0604020202020204" pitchFamily="34" charset="0"/>
                        </a:rPr>
                        <a:t> B/ac Granular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2,399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959753"/>
                  </a:ext>
                </a:extLst>
              </a:tr>
              <a:tr h="443162">
                <a:tc>
                  <a:txBody>
                    <a:bodyPr/>
                    <a:lstStyle/>
                    <a:p>
                      <a:pPr algn="l" fontAlgn="t"/>
                      <a:r>
                        <a:rPr lang="en-US" sz="2000" b="0" i="0" u="none" strike="noStrike" dirty="0">
                          <a:solidFill>
                            <a:srgbClr val="000000"/>
                          </a:solidFill>
                          <a:effectLst/>
                          <a:latin typeface="Arial" panose="020B0604020202020204" pitchFamily="34" charset="0"/>
                        </a:rPr>
                        <a:t>5 </a:t>
                      </a:r>
                      <a:r>
                        <a:rPr lang="en-US" sz="2000" b="0" i="0" u="none" strike="noStrike" dirty="0" err="1">
                          <a:solidFill>
                            <a:srgbClr val="000000"/>
                          </a:solidFill>
                          <a:effectLst/>
                          <a:latin typeface="Arial" panose="020B0604020202020204" pitchFamily="34" charset="0"/>
                        </a:rPr>
                        <a:t>lbs</a:t>
                      </a:r>
                      <a:r>
                        <a:rPr lang="en-US" sz="2000" b="0" i="0" u="none" strike="noStrike" dirty="0">
                          <a:solidFill>
                            <a:srgbClr val="000000"/>
                          </a:solidFill>
                          <a:effectLst/>
                          <a:latin typeface="Arial" panose="020B0604020202020204" pitchFamily="34" charset="0"/>
                        </a:rPr>
                        <a:t> B/ac Granular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2,337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7773546"/>
                  </a:ext>
                </a:extLst>
              </a:tr>
              <a:tr h="443162">
                <a:tc>
                  <a:txBody>
                    <a:bodyPr/>
                    <a:lstStyle/>
                    <a:p>
                      <a:pPr algn="l" fontAlgn="t"/>
                      <a:r>
                        <a:rPr lang="en-US" sz="2000" b="0" i="0" u="none" strike="noStrike" dirty="0">
                          <a:solidFill>
                            <a:srgbClr val="000000"/>
                          </a:solidFill>
                          <a:effectLst/>
                          <a:latin typeface="Arial" panose="020B0604020202020204" pitchFamily="34" charset="0"/>
                        </a:rPr>
                        <a:t>10 </a:t>
                      </a:r>
                      <a:r>
                        <a:rPr lang="en-US" sz="2000" b="0" i="0" u="none" strike="noStrike" dirty="0" err="1">
                          <a:solidFill>
                            <a:srgbClr val="000000"/>
                          </a:solidFill>
                          <a:effectLst/>
                          <a:latin typeface="Arial" panose="020B0604020202020204" pitchFamily="34" charset="0"/>
                        </a:rPr>
                        <a:t>lbs</a:t>
                      </a:r>
                      <a:r>
                        <a:rPr lang="en-US" sz="2000" b="0" i="0" u="none" strike="noStrike" dirty="0">
                          <a:solidFill>
                            <a:srgbClr val="000000"/>
                          </a:solidFill>
                          <a:effectLst/>
                          <a:latin typeface="Arial" panose="020B0604020202020204" pitchFamily="34" charset="0"/>
                        </a:rPr>
                        <a:t> B/ac Granular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2,328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41.9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4729438"/>
                  </a:ext>
                </a:extLst>
              </a:tr>
              <a:tr h="443162">
                <a:tc>
                  <a:txBody>
                    <a:bodyPr/>
                    <a:lstStyle/>
                    <a:p>
                      <a:pPr algn="l" fontAlgn="t"/>
                      <a:r>
                        <a:rPr lang="da-DK" sz="2000" b="0" i="0" u="none" strike="noStrike" dirty="0">
                          <a:solidFill>
                            <a:srgbClr val="000000"/>
                          </a:solidFill>
                          <a:effectLst/>
                          <a:latin typeface="Arial" panose="020B0604020202020204" pitchFamily="34" charset="0"/>
                        </a:rPr>
                        <a:t>0.25 lb B/a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2,344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42.6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21699"/>
                  </a:ext>
                </a:extLst>
              </a:tr>
              <a:tr h="443162">
                <a:tc>
                  <a:txBody>
                    <a:bodyPr/>
                    <a:lstStyle/>
                    <a:p>
                      <a:pPr algn="l" fontAlgn="t"/>
                      <a:r>
                        <a:rPr lang="da-DK" sz="2000" b="0" i="0" u="none" strike="noStrike" dirty="0">
                          <a:solidFill>
                            <a:srgbClr val="000000"/>
                          </a:solidFill>
                          <a:effectLst/>
                          <a:highlight>
                            <a:srgbClr val="FFFF00"/>
                          </a:highlight>
                          <a:latin typeface="Arial" panose="020B0604020202020204" pitchFamily="34" charset="0"/>
                        </a:rPr>
                        <a:t>0.50 lbs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2,448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42.4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9494466"/>
                  </a:ext>
                </a:extLst>
              </a:tr>
              <a:tr h="443162">
                <a:tc>
                  <a:txBody>
                    <a:bodyPr/>
                    <a:lstStyle/>
                    <a:p>
                      <a:pPr algn="l" fontAlgn="t"/>
                      <a:r>
                        <a:rPr lang="da-DK" sz="2000" b="0" i="0" u="none" strike="noStrike" dirty="0">
                          <a:solidFill>
                            <a:srgbClr val="000000"/>
                          </a:solidFill>
                          <a:effectLst/>
                          <a:latin typeface="Arial" panose="020B0604020202020204" pitchFamily="34" charset="0"/>
                        </a:rPr>
                        <a:t>1 lb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2,307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42.7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9454684"/>
                  </a:ext>
                </a:extLst>
              </a:tr>
              <a:tr h="437196">
                <a:tc>
                  <a:txBody>
                    <a:bodyPr/>
                    <a:lstStyle/>
                    <a:p>
                      <a:pPr algn="l" fontAlgn="t"/>
                      <a:r>
                        <a:rPr lang="en-US" sz="2000" b="0" i="0" u="none" strike="noStrike" dirty="0">
                          <a:solidFill>
                            <a:srgbClr val="000000"/>
                          </a:solidFill>
                          <a:effectLst/>
                          <a:latin typeface="Arial" panose="020B0604020202020204" pitchFamily="34" charset="0"/>
                        </a:rPr>
                        <a:t>1 </a:t>
                      </a:r>
                      <a:r>
                        <a:rPr lang="en-US" sz="2000" b="0" i="0" u="none" strike="noStrike" dirty="0" err="1">
                          <a:solidFill>
                            <a:srgbClr val="000000"/>
                          </a:solidFill>
                          <a:effectLst/>
                          <a:latin typeface="Arial" panose="020B0604020202020204" pitchFamily="34" charset="0"/>
                        </a:rPr>
                        <a:t>lb</a:t>
                      </a:r>
                      <a:r>
                        <a:rPr lang="en-US" sz="2000" b="0" i="0" u="none" strike="noStrike" dirty="0">
                          <a:solidFill>
                            <a:srgbClr val="000000"/>
                          </a:solidFill>
                          <a:effectLst/>
                          <a:latin typeface="Arial" panose="020B0604020202020204" pitchFamily="34" charset="0"/>
                        </a:rPr>
                        <a:t> B/ac Granular + 0.25 </a:t>
                      </a:r>
                      <a:r>
                        <a:rPr lang="en-US" sz="2000" b="0" i="0" u="none" strike="noStrike" dirty="0" err="1">
                          <a:solidFill>
                            <a:srgbClr val="000000"/>
                          </a:solidFill>
                          <a:effectLst/>
                          <a:latin typeface="Arial" panose="020B0604020202020204" pitchFamily="34" charset="0"/>
                        </a:rPr>
                        <a:t>lb</a:t>
                      </a:r>
                      <a:r>
                        <a:rPr lang="en-US" sz="2000" b="0" i="0" u="none" strike="noStrike" dirty="0">
                          <a:solidFill>
                            <a:srgbClr val="000000"/>
                          </a:solidFill>
                          <a:effectLst/>
                          <a:latin typeface="Arial" panose="020B0604020202020204" pitchFamily="34" charset="0"/>
                        </a:rPr>
                        <a:t>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2,405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43.7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5125540"/>
                  </a:ext>
                </a:extLst>
              </a:tr>
              <a:tr h="438150">
                <a:tc>
                  <a:txBody>
                    <a:bodyPr/>
                    <a:lstStyle/>
                    <a:p>
                      <a:pPr algn="l" fontAlgn="t"/>
                      <a:r>
                        <a:rPr lang="en-US" sz="2000" b="0" i="0" u="none" strike="noStrike" dirty="0">
                          <a:solidFill>
                            <a:srgbClr val="000000"/>
                          </a:solidFill>
                          <a:effectLst/>
                          <a:latin typeface="Arial" panose="020B0604020202020204" pitchFamily="34" charset="0"/>
                        </a:rPr>
                        <a:t>1 </a:t>
                      </a:r>
                      <a:r>
                        <a:rPr lang="en-US" sz="2000" b="0" i="0" u="none" strike="noStrike" dirty="0" err="1">
                          <a:solidFill>
                            <a:srgbClr val="000000"/>
                          </a:solidFill>
                          <a:effectLst/>
                          <a:latin typeface="Arial" panose="020B0604020202020204" pitchFamily="34" charset="0"/>
                        </a:rPr>
                        <a:t>lb</a:t>
                      </a:r>
                      <a:r>
                        <a:rPr lang="en-US" sz="2000" b="0" i="0" u="none" strike="noStrike" dirty="0">
                          <a:solidFill>
                            <a:srgbClr val="000000"/>
                          </a:solidFill>
                          <a:effectLst/>
                          <a:latin typeface="Arial" panose="020B0604020202020204" pitchFamily="34" charset="0"/>
                        </a:rPr>
                        <a:t> B/ac Granular + 0.50 </a:t>
                      </a:r>
                      <a:r>
                        <a:rPr lang="en-US" sz="2000" b="0" i="0" u="none" strike="noStrike" dirty="0" err="1">
                          <a:solidFill>
                            <a:srgbClr val="000000"/>
                          </a:solidFill>
                          <a:effectLst/>
                          <a:latin typeface="Arial" panose="020B0604020202020204" pitchFamily="34" charset="0"/>
                        </a:rPr>
                        <a:t>lb</a:t>
                      </a:r>
                      <a:r>
                        <a:rPr lang="en-US" sz="2000" b="0" i="0" u="none" strike="noStrike" dirty="0">
                          <a:solidFill>
                            <a:srgbClr val="000000"/>
                          </a:solidFill>
                          <a:effectLst/>
                          <a:latin typeface="Arial" panose="020B0604020202020204" pitchFamily="34" charset="0"/>
                        </a:rPr>
                        <a:t> B/ac Foliar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2,412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a:solidFill>
                            <a:srgbClr val="000000"/>
                          </a:solidFill>
                          <a:effectLst/>
                          <a:latin typeface="Arial" panose="020B0604020202020204" pitchFamily="34" charset="0"/>
                        </a:rPr>
                        <a:t>42.3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7706297"/>
                  </a:ext>
                </a:extLst>
              </a:tr>
              <a:tr h="373189">
                <a:tc>
                  <a:txBody>
                    <a:bodyPr/>
                    <a:lstStyle/>
                    <a:p>
                      <a:pPr algn="l" fontAlgn="t"/>
                      <a:r>
                        <a:rPr lang="en-US" sz="2000" b="0" i="0" u="none" strike="noStrike" dirty="0">
                          <a:solidFill>
                            <a:srgbClr val="000000"/>
                          </a:solidFill>
                          <a:effectLst/>
                          <a:latin typeface="Arial" panose="020B0604020202020204" pitchFamily="34" charset="0"/>
                        </a:rPr>
                        <a:t>Untreated Check</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2,153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0" i="0" u="none" strike="noStrike" dirty="0">
                          <a:solidFill>
                            <a:srgbClr val="000000"/>
                          </a:solidFill>
                          <a:effectLst/>
                          <a:latin typeface="Arial" panose="020B0604020202020204" pitchFamily="34" charset="0"/>
                        </a:rPr>
                        <a:t>42.7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8045326"/>
                  </a:ext>
                </a:extLst>
              </a:tr>
            </a:tbl>
          </a:graphicData>
        </a:graphic>
      </p:graphicFrame>
      <p:sp>
        <p:nvSpPr>
          <p:cNvPr id="4" name="TextBox 3">
            <a:extLst>
              <a:ext uri="{FF2B5EF4-FFF2-40B4-BE49-F238E27FC236}">
                <a16:creationId xmlns:a16="http://schemas.microsoft.com/office/drawing/2014/main" id="{C0AC55B3-776F-4C06-91B7-4FB0662693A2}"/>
              </a:ext>
            </a:extLst>
          </p:cNvPr>
          <p:cNvSpPr txBox="1"/>
          <p:nvPr/>
        </p:nvSpPr>
        <p:spPr>
          <a:xfrm>
            <a:off x="7841297" y="3709225"/>
            <a:ext cx="1056700" cy="646331"/>
          </a:xfrm>
          <a:prstGeom prst="rect">
            <a:avLst/>
          </a:prstGeom>
          <a:noFill/>
        </p:spPr>
        <p:txBody>
          <a:bodyPr wrap="none" rtlCol="0">
            <a:spAutoFit/>
          </a:bodyPr>
          <a:lstStyle/>
          <a:p>
            <a:pPr algn="ctr"/>
            <a:r>
              <a:rPr lang="en-US" dirty="0">
                <a:highlight>
                  <a:srgbClr val="FFFF00"/>
                </a:highlight>
              </a:rPr>
              <a:t>13%</a:t>
            </a:r>
          </a:p>
          <a:p>
            <a:pPr algn="ctr"/>
            <a:r>
              <a:rPr lang="en-US" dirty="0">
                <a:highlight>
                  <a:srgbClr val="FFFF00"/>
                </a:highlight>
              </a:rPr>
              <a:t>increase</a:t>
            </a:r>
          </a:p>
        </p:txBody>
      </p:sp>
      <p:sp>
        <p:nvSpPr>
          <p:cNvPr id="5" name="Right Bracket 4">
            <a:extLst>
              <a:ext uri="{FF2B5EF4-FFF2-40B4-BE49-F238E27FC236}">
                <a16:creationId xmlns:a16="http://schemas.microsoft.com/office/drawing/2014/main" id="{EB63FFC6-1E15-4D50-8ADC-127B41537FE1}"/>
              </a:ext>
            </a:extLst>
          </p:cNvPr>
          <p:cNvSpPr/>
          <p:nvPr/>
        </p:nvSpPr>
        <p:spPr>
          <a:xfrm>
            <a:off x="8873292" y="4019551"/>
            <a:ext cx="137220" cy="1794016"/>
          </a:xfrm>
          <a:prstGeom prst="righ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32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AC33-5DD0-43B5-9E86-2DC8748BA87C}"/>
              </a:ext>
            </a:extLst>
          </p:cNvPr>
          <p:cNvSpPr>
            <a:spLocks noGrp="1"/>
          </p:cNvSpPr>
          <p:nvPr>
            <p:ph type="title"/>
          </p:nvPr>
        </p:nvSpPr>
        <p:spPr/>
        <p:txBody>
          <a:bodyPr/>
          <a:lstStyle/>
          <a:p>
            <a:r>
              <a:rPr lang="en-US" dirty="0"/>
              <a:t>ROI (%) - Dickinson</a:t>
            </a:r>
          </a:p>
        </p:txBody>
      </p:sp>
      <p:graphicFrame>
        <p:nvGraphicFramePr>
          <p:cNvPr id="4" name="Table 3">
            <a:extLst>
              <a:ext uri="{FF2B5EF4-FFF2-40B4-BE49-F238E27FC236}">
                <a16:creationId xmlns:a16="http://schemas.microsoft.com/office/drawing/2014/main" id="{A283C63F-9FD4-4E30-8F34-3EBF1B4DD11C}"/>
              </a:ext>
            </a:extLst>
          </p:cNvPr>
          <p:cNvGraphicFramePr>
            <a:graphicFrameLocks noGrp="1"/>
          </p:cNvGraphicFramePr>
          <p:nvPr>
            <p:extLst>
              <p:ext uri="{D42A27DB-BD31-4B8C-83A1-F6EECF244321}">
                <p14:modId xmlns:p14="http://schemas.microsoft.com/office/powerpoint/2010/main" val="3105862780"/>
              </p:ext>
            </p:extLst>
          </p:nvPr>
        </p:nvGraphicFramePr>
        <p:xfrm>
          <a:off x="133350" y="1590675"/>
          <a:ext cx="11782422" cy="4552946"/>
        </p:xfrm>
        <a:graphic>
          <a:graphicData uri="http://schemas.openxmlformats.org/drawingml/2006/table">
            <a:tbl>
              <a:tblPr/>
              <a:tblGrid>
                <a:gridCol w="1309158">
                  <a:extLst>
                    <a:ext uri="{9D8B030D-6E8A-4147-A177-3AD203B41FA5}">
                      <a16:colId xmlns:a16="http://schemas.microsoft.com/office/drawing/2014/main" val="313862434"/>
                    </a:ext>
                  </a:extLst>
                </a:gridCol>
                <a:gridCol w="1309158">
                  <a:extLst>
                    <a:ext uri="{9D8B030D-6E8A-4147-A177-3AD203B41FA5}">
                      <a16:colId xmlns:a16="http://schemas.microsoft.com/office/drawing/2014/main" val="587093069"/>
                    </a:ext>
                  </a:extLst>
                </a:gridCol>
                <a:gridCol w="1309158">
                  <a:extLst>
                    <a:ext uri="{9D8B030D-6E8A-4147-A177-3AD203B41FA5}">
                      <a16:colId xmlns:a16="http://schemas.microsoft.com/office/drawing/2014/main" val="114686625"/>
                    </a:ext>
                  </a:extLst>
                </a:gridCol>
                <a:gridCol w="1309158">
                  <a:extLst>
                    <a:ext uri="{9D8B030D-6E8A-4147-A177-3AD203B41FA5}">
                      <a16:colId xmlns:a16="http://schemas.microsoft.com/office/drawing/2014/main" val="1294249475"/>
                    </a:ext>
                  </a:extLst>
                </a:gridCol>
                <a:gridCol w="1309158">
                  <a:extLst>
                    <a:ext uri="{9D8B030D-6E8A-4147-A177-3AD203B41FA5}">
                      <a16:colId xmlns:a16="http://schemas.microsoft.com/office/drawing/2014/main" val="2024506507"/>
                    </a:ext>
                  </a:extLst>
                </a:gridCol>
                <a:gridCol w="1309158">
                  <a:extLst>
                    <a:ext uri="{9D8B030D-6E8A-4147-A177-3AD203B41FA5}">
                      <a16:colId xmlns:a16="http://schemas.microsoft.com/office/drawing/2014/main" val="2457273890"/>
                    </a:ext>
                  </a:extLst>
                </a:gridCol>
                <a:gridCol w="1309158">
                  <a:extLst>
                    <a:ext uri="{9D8B030D-6E8A-4147-A177-3AD203B41FA5}">
                      <a16:colId xmlns:a16="http://schemas.microsoft.com/office/drawing/2014/main" val="3181442649"/>
                    </a:ext>
                  </a:extLst>
                </a:gridCol>
                <a:gridCol w="1309158">
                  <a:extLst>
                    <a:ext uri="{9D8B030D-6E8A-4147-A177-3AD203B41FA5}">
                      <a16:colId xmlns:a16="http://schemas.microsoft.com/office/drawing/2014/main" val="960423439"/>
                    </a:ext>
                  </a:extLst>
                </a:gridCol>
                <a:gridCol w="1309158">
                  <a:extLst>
                    <a:ext uri="{9D8B030D-6E8A-4147-A177-3AD203B41FA5}">
                      <a16:colId xmlns:a16="http://schemas.microsoft.com/office/drawing/2014/main" val="2213156216"/>
                    </a:ext>
                  </a:extLst>
                </a:gridCol>
              </a:tblGrid>
              <a:tr h="958628">
                <a:tc>
                  <a:txBody>
                    <a:bodyPr/>
                    <a:lstStyle/>
                    <a:p>
                      <a:pPr algn="ctr"/>
                      <a:r>
                        <a:rPr lang="en-US" sz="1600" b="1" dirty="0"/>
                        <a:t>Treatment</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Extra yield (</a:t>
                      </a:r>
                      <a:r>
                        <a:rPr lang="en-US" sz="1600" b="1" dirty="0" err="1"/>
                        <a:t>lb</a:t>
                      </a:r>
                      <a:r>
                        <a:rPr lang="en-US" sz="1600" b="1" dirty="0"/>
                        <a:t>/ac)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Product cost $/ac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a:t>App $/ac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a:t>Total cost $/ac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a:t>Net return low ($0.1282/lb)</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a:t>ROI low %</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a:t>Net return high ($0.1697/lb)</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ROI high %</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24349709"/>
                  </a:ext>
                </a:extLst>
              </a:tr>
              <a:tr h="599142">
                <a:tc>
                  <a:txBody>
                    <a:bodyPr/>
                    <a:lstStyle/>
                    <a:p>
                      <a:r>
                        <a:rPr lang="es-ES" sz="1600" dirty="0"/>
                        <a:t>1 lb granular + 0.25 lb foliar</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dirty="0"/>
                        <a:t>477.48</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9.14</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15.26</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b="1"/>
                        <a:t>24.40</a:t>
                      </a:r>
                      <a:endParaRPr lang="en-US" sz="1600"/>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36.81</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b="1"/>
                        <a:t>150.9%</a:t>
                      </a:r>
                      <a:endParaRPr lang="en-US" sz="1600"/>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56.63</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b="1"/>
                        <a:t>232.1%</a:t>
                      </a:r>
                      <a:endParaRPr lang="en-US" sz="1600"/>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123429282"/>
                  </a:ext>
                </a:extLst>
              </a:tr>
              <a:tr h="241888">
                <a:tc>
                  <a:txBody>
                    <a:bodyPr/>
                    <a:lstStyle/>
                    <a:p>
                      <a:r>
                        <a:rPr lang="en-US" sz="1600"/>
                        <a:t>1 lb foliar</a:t>
                      </a:r>
                    </a:p>
                  </a:txBody>
                  <a:tcPr marL="55195" marR="55195" marT="27597" marB="27597" anchor="ctr">
                    <a:lnL>
                      <a:noFill/>
                    </a:lnL>
                    <a:lnR>
                      <a:noFill/>
                    </a:lnR>
                    <a:lnT>
                      <a:noFill/>
                    </a:lnT>
                    <a:lnB>
                      <a:noFill/>
                    </a:lnB>
                  </a:tcPr>
                </a:tc>
                <a:tc>
                  <a:txBody>
                    <a:bodyPr/>
                    <a:lstStyle/>
                    <a:p>
                      <a:pPr algn="r"/>
                      <a:r>
                        <a:rPr lang="en-US" sz="1600"/>
                        <a:t>422.63</a:t>
                      </a:r>
                    </a:p>
                  </a:txBody>
                  <a:tcPr marL="55195" marR="55195" marT="27597" marB="27597" anchor="ctr">
                    <a:lnL>
                      <a:noFill/>
                    </a:lnL>
                    <a:lnR>
                      <a:noFill/>
                    </a:lnR>
                    <a:lnT>
                      <a:noFill/>
                    </a:lnT>
                    <a:lnB>
                      <a:noFill/>
                    </a:lnB>
                  </a:tcPr>
                </a:tc>
                <a:tc>
                  <a:txBody>
                    <a:bodyPr/>
                    <a:lstStyle/>
                    <a:p>
                      <a:pPr algn="r"/>
                      <a:r>
                        <a:rPr lang="en-US" sz="1600"/>
                        <a:t>9.51</a:t>
                      </a:r>
                    </a:p>
                  </a:txBody>
                  <a:tcPr marL="55195" marR="55195" marT="27597" marB="27597" anchor="ctr">
                    <a:lnL>
                      <a:noFill/>
                    </a:lnL>
                    <a:lnR>
                      <a:noFill/>
                    </a:lnR>
                    <a:lnT>
                      <a:noFill/>
                    </a:lnT>
                    <a:lnB>
                      <a:noFill/>
                    </a:lnB>
                  </a:tcPr>
                </a:tc>
                <a:tc>
                  <a:txBody>
                    <a:bodyPr/>
                    <a:lstStyle/>
                    <a:p>
                      <a:pPr algn="r"/>
                      <a:r>
                        <a:rPr lang="en-US" sz="1600"/>
                        <a:t>8.01</a:t>
                      </a:r>
                    </a:p>
                  </a:txBody>
                  <a:tcPr marL="55195" marR="55195" marT="27597" marB="27597" anchor="ctr">
                    <a:lnL>
                      <a:noFill/>
                    </a:lnL>
                    <a:lnR>
                      <a:noFill/>
                    </a:lnR>
                    <a:lnT>
                      <a:noFill/>
                    </a:lnT>
                    <a:lnB>
                      <a:noFill/>
                    </a:lnB>
                  </a:tcPr>
                </a:tc>
                <a:tc>
                  <a:txBody>
                    <a:bodyPr/>
                    <a:lstStyle/>
                    <a:p>
                      <a:pPr algn="r"/>
                      <a:r>
                        <a:rPr lang="en-US" sz="1600" b="1"/>
                        <a:t>17.52</a:t>
                      </a:r>
                      <a:endParaRPr lang="en-US" sz="1600"/>
                    </a:p>
                  </a:txBody>
                  <a:tcPr marL="55195" marR="55195" marT="27597" marB="27597" anchor="ctr">
                    <a:lnL>
                      <a:noFill/>
                    </a:lnL>
                    <a:lnR>
                      <a:noFill/>
                    </a:lnR>
                    <a:lnT>
                      <a:noFill/>
                    </a:lnT>
                    <a:lnB>
                      <a:noFill/>
                    </a:lnB>
                  </a:tcPr>
                </a:tc>
                <a:tc>
                  <a:txBody>
                    <a:bodyPr/>
                    <a:lstStyle/>
                    <a:p>
                      <a:pPr algn="r"/>
                      <a:r>
                        <a:rPr lang="en-US" sz="1600"/>
                        <a:t>36.66</a:t>
                      </a:r>
                    </a:p>
                  </a:txBody>
                  <a:tcPr marL="55195" marR="55195" marT="27597" marB="27597" anchor="ctr">
                    <a:lnL>
                      <a:noFill/>
                    </a:lnL>
                    <a:lnR>
                      <a:noFill/>
                    </a:lnR>
                    <a:lnT>
                      <a:noFill/>
                    </a:lnT>
                    <a:lnB>
                      <a:noFill/>
                    </a:lnB>
                  </a:tcPr>
                </a:tc>
                <a:tc>
                  <a:txBody>
                    <a:bodyPr/>
                    <a:lstStyle/>
                    <a:p>
                      <a:pPr algn="r"/>
                      <a:r>
                        <a:rPr lang="en-US" sz="1600" b="1"/>
                        <a:t>209.2%</a:t>
                      </a:r>
                      <a:endParaRPr lang="en-US" sz="1600"/>
                    </a:p>
                  </a:txBody>
                  <a:tcPr marL="55195" marR="55195" marT="27597" marB="27597" anchor="ctr">
                    <a:lnL>
                      <a:noFill/>
                    </a:lnL>
                    <a:lnR>
                      <a:noFill/>
                    </a:lnR>
                    <a:lnT>
                      <a:noFill/>
                    </a:lnT>
                    <a:lnB>
                      <a:noFill/>
                    </a:lnB>
                  </a:tcPr>
                </a:tc>
                <a:tc>
                  <a:txBody>
                    <a:bodyPr/>
                    <a:lstStyle/>
                    <a:p>
                      <a:pPr algn="r"/>
                      <a:r>
                        <a:rPr lang="en-US" sz="1600"/>
                        <a:t>54.20</a:t>
                      </a:r>
                    </a:p>
                  </a:txBody>
                  <a:tcPr marL="55195" marR="55195" marT="27597" marB="27597" anchor="ctr">
                    <a:lnL>
                      <a:noFill/>
                    </a:lnL>
                    <a:lnR>
                      <a:noFill/>
                    </a:lnR>
                    <a:lnT>
                      <a:noFill/>
                    </a:lnT>
                    <a:lnB>
                      <a:noFill/>
                    </a:lnB>
                  </a:tcPr>
                </a:tc>
                <a:tc>
                  <a:txBody>
                    <a:bodyPr/>
                    <a:lstStyle/>
                    <a:p>
                      <a:pPr algn="r"/>
                      <a:r>
                        <a:rPr lang="en-US" sz="1600" b="1"/>
                        <a:t>309.3%</a:t>
                      </a:r>
                      <a:endParaRPr lang="en-US" sz="1600"/>
                    </a:p>
                  </a:txBody>
                  <a:tcPr marL="55195" marR="55195" marT="27597" marB="27597" anchor="ctr">
                    <a:lnL>
                      <a:noFill/>
                    </a:lnL>
                    <a:lnR>
                      <a:noFill/>
                    </a:lnR>
                    <a:lnT>
                      <a:noFill/>
                    </a:lnT>
                    <a:lnB>
                      <a:noFill/>
                    </a:lnB>
                  </a:tcPr>
                </a:tc>
                <a:extLst>
                  <a:ext uri="{0D108BD9-81ED-4DB2-BD59-A6C34878D82A}">
                    <a16:rowId xmlns:a16="http://schemas.microsoft.com/office/drawing/2014/main" val="3420447934"/>
                  </a:ext>
                </a:extLst>
              </a:tr>
              <a:tr h="599142">
                <a:tc>
                  <a:txBody>
                    <a:bodyPr/>
                    <a:lstStyle/>
                    <a:p>
                      <a:r>
                        <a:rPr lang="es-ES" sz="1600" dirty="0"/>
                        <a:t>1 lb granular + 0.50 lb foliar</a:t>
                      </a:r>
                    </a:p>
                  </a:txBody>
                  <a:tcPr marL="55195" marR="55195" marT="27597" marB="27597" anchor="ctr">
                    <a:lnL>
                      <a:noFill/>
                    </a:lnL>
                    <a:lnR>
                      <a:noFill/>
                    </a:lnR>
                    <a:lnT>
                      <a:noFill/>
                    </a:lnT>
                    <a:lnB>
                      <a:noFill/>
                    </a:lnB>
                  </a:tcPr>
                </a:tc>
                <a:tc>
                  <a:txBody>
                    <a:bodyPr/>
                    <a:lstStyle/>
                    <a:p>
                      <a:pPr algn="r"/>
                      <a:r>
                        <a:rPr lang="en-US" sz="1600"/>
                        <a:t>395.71</a:t>
                      </a:r>
                    </a:p>
                  </a:txBody>
                  <a:tcPr marL="55195" marR="55195" marT="27597" marB="27597" anchor="ctr">
                    <a:lnL>
                      <a:noFill/>
                    </a:lnL>
                    <a:lnR>
                      <a:noFill/>
                    </a:lnR>
                    <a:lnT>
                      <a:noFill/>
                    </a:lnT>
                    <a:lnB>
                      <a:noFill/>
                    </a:lnB>
                  </a:tcPr>
                </a:tc>
                <a:tc>
                  <a:txBody>
                    <a:bodyPr/>
                    <a:lstStyle/>
                    <a:p>
                      <a:pPr algn="r"/>
                      <a:r>
                        <a:rPr lang="en-US" sz="1600"/>
                        <a:t>11.52</a:t>
                      </a:r>
                    </a:p>
                  </a:txBody>
                  <a:tcPr marL="55195" marR="55195" marT="27597" marB="27597" anchor="ctr">
                    <a:lnL>
                      <a:noFill/>
                    </a:lnL>
                    <a:lnR>
                      <a:noFill/>
                    </a:lnR>
                    <a:lnT>
                      <a:noFill/>
                    </a:lnT>
                    <a:lnB>
                      <a:noFill/>
                    </a:lnB>
                  </a:tcPr>
                </a:tc>
                <a:tc>
                  <a:txBody>
                    <a:bodyPr/>
                    <a:lstStyle/>
                    <a:p>
                      <a:pPr algn="r"/>
                      <a:r>
                        <a:rPr lang="en-US" sz="1600"/>
                        <a:t>15.26</a:t>
                      </a:r>
                    </a:p>
                  </a:txBody>
                  <a:tcPr marL="55195" marR="55195" marT="27597" marB="27597" anchor="ctr">
                    <a:lnL>
                      <a:noFill/>
                    </a:lnL>
                    <a:lnR>
                      <a:noFill/>
                    </a:lnR>
                    <a:lnT>
                      <a:noFill/>
                    </a:lnT>
                    <a:lnB>
                      <a:noFill/>
                    </a:lnB>
                  </a:tcPr>
                </a:tc>
                <a:tc>
                  <a:txBody>
                    <a:bodyPr/>
                    <a:lstStyle/>
                    <a:p>
                      <a:pPr algn="r"/>
                      <a:r>
                        <a:rPr lang="en-US" sz="1600" b="1"/>
                        <a:t>26.78</a:t>
                      </a:r>
                      <a:endParaRPr lang="en-US" sz="1600"/>
                    </a:p>
                  </a:txBody>
                  <a:tcPr marL="55195" marR="55195" marT="27597" marB="27597" anchor="ctr">
                    <a:lnL>
                      <a:noFill/>
                    </a:lnL>
                    <a:lnR>
                      <a:noFill/>
                    </a:lnR>
                    <a:lnT>
                      <a:noFill/>
                    </a:lnT>
                    <a:lnB>
                      <a:noFill/>
                    </a:lnB>
                  </a:tcPr>
                </a:tc>
                <a:tc>
                  <a:txBody>
                    <a:bodyPr/>
                    <a:lstStyle/>
                    <a:p>
                      <a:pPr algn="r"/>
                      <a:r>
                        <a:rPr lang="en-US" sz="1600"/>
                        <a:t>23.95</a:t>
                      </a:r>
                    </a:p>
                  </a:txBody>
                  <a:tcPr marL="55195" marR="55195" marT="27597" marB="27597" anchor="ctr">
                    <a:lnL>
                      <a:noFill/>
                    </a:lnL>
                    <a:lnR>
                      <a:noFill/>
                    </a:lnR>
                    <a:lnT>
                      <a:noFill/>
                    </a:lnT>
                    <a:lnB>
                      <a:noFill/>
                    </a:lnB>
                  </a:tcPr>
                </a:tc>
                <a:tc>
                  <a:txBody>
                    <a:bodyPr/>
                    <a:lstStyle/>
                    <a:p>
                      <a:pPr algn="r"/>
                      <a:r>
                        <a:rPr lang="en-US" sz="1600" b="1"/>
                        <a:t>89.5%</a:t>
                      </a:r>
                      <a:endParaRPr lang="en-US" sz="1600"/>
                    </a:p>
                  </a:txBody>
                  <a:tcPr marL="55195" marR="55195" marT="27597" marB="27597" anchor="ctr">
                    <a:lnL>
                      <a:noFill/>
                    </a:lnL>
                    <a:lnR>
                      <a:noFill/>
                    </a:lnR>
                    <a:lnT>
                      <a:noFill/>
                    </a:lnT>
                    <a:lnB>
                      <a:noFill/>
                    </a:lnB>
                  </a:tcPr>
                </a:tc>
                <a:tc>
                  <a:txBody>
                    <a:bodyPr/>
                    <a:lstStyle/>
                    <a:p>
                      <a:pPr algn="r"/>
                      <a:r>
                        <a:rPr lang="en-US" sz="1600"/>
                        <a:t>40.38</a:t>
                      </a:r>
                    </a:p>
                  </a:txBody>
                  <a:tcPr marL="55195" marR="55195" marT="27597" marB="27597" anchor="ctr">
                    <a:lnL>
                      <a:noFill/>
                    </a:lnL>
                    <a:lnR>
                      <a:noFill/>
                    </a:lnR>
                    <a:lnT>
                      <a:noFill/>
                    </a:lnT>
                    <a:lnB>
                      <a:noFill/>
                    </a:lnB>
                  </a:tcPr>
                </a:tc>
                <a:tc>
                  <a:txBody>
                    <a:bodyPr/>
                    <a:lstStyle/>
                    <a:p>
                      <a:pPr algn="r"/>
                      <a:r>
                        <a:rPr lang="en-US" sz="1600" b="1"/>
                        <a:t>150.8%</a:t>
                      </a:r>
                      <a:endParaRPr lang="en-US" sz="1600"/>
                    </a:p>
                  </a:txBody>
                  <a:tcPr marL="55195" marR="55195" marT="27597" marB="27597" anchor="ctr">
                    <a:lnL>
                      <a:noFill/>
                    </a:lnL>
                    <a:lnR>
                      <a:noFill/>
                    </a:lnR>
                    <a:lnT>
                      <a:noFill/>
                    </a:lnT>
                    <a:lnB>
                      <a:noFill/>
                    </a:lnB>
                  </a:tcPr>
                </a:tc>
                <a:extLst>
                  <a:ext uri="{0D108BD9-81ED-4DB2-BD59-A6C34878D82A}">
                    <a16:rowId xmlns:a16="http://schemas.microsoft.com/office/drawing/2014/main" val="3710204534"/>
                  </a:ext>
                </a:extLst>
              </a:tr>
              <a:tr h="419400">
                <a:tc>
                  <a:txBody>
                    <a:bodyPr/>
                    <a:lstStyle/>
                    <a:p>
                      <a:r>
                        <a:rPr lang="en-US" sz="1600"/>
                        <a:t>0.25 lb foliar</a:t>
                      </a:r>
                    </a:p>
                  </a:txBody>
                  <a:tcPr marL="55195" marR="55195" marT="27597" marB="27597" anchor="ctr">
                    <a:lnL>
                      <a:noFill/>
                    </a:lnL>
                    <a:lnR>
                      <a:noFill/>
                    </a:lnR>
                    <a:lnT>
                      <a:noFill/>
                    </a:lnT>
                    <a:lnB>
                      <a:noFill/>
                    </a:lnB>
                  </a:tcPr>
                </a:tc>
                <a:tc>
                  <a:txBody>
                    <a:bodyPr/>
                    <a:lstStyle/>
                    <a:p>
                      <a:pPr algn="r"/>
                      <a:r>
                        <a:rPr lang="en-US" sz="1600"/>
                        <a:t>253.42</a:t>
                      </a:r>
                    </a:p>
                  </a:txBody>
                  <a:tcPr marL="55195" marR="55195" marT="27597" marB="27597" anchor="ctr">
                    <a:lnL>
                      <a:noFill/>
                    </a:lnL>
                    <a:lnR>
                      <a:noFill/>
                    </a:lnR>
                    <a:lnT>
                      <a:noFill/>
                    </a:lnT>
                    <a:lnB>
                      <a:noFill/>
                    </a:lnB>
                  </a:tcPr>
                </a:tc>
                <a:tc>
                  <a:txBody>
                    <a:bodyPr/>
                    <a:lstStyle/>
                    <a:p>
                      <a:pPr algn="r"/>
                      <a:r>
                        <a:rPr lang="en-US" sz="1600"/>
                        <a:t>2.38</a:t>
                      </a:r>
                    </a:p>
                  </a:txBody>
                  <a:tcPr marL="55195" marR="55195" marT="27597" marB="27597" anchor="ctr">
                    <a:lnL>
                      <a:noFill/>
                    </a:lnL>
                    <a:lnR>
                      <a:noFill/>
                    </a:lnR>
                    <a:lnT>
                      <a:noFill/>
                    </a:lnT>
                    <a:lnB>
                      <a:noFill/>
                    </a:lnB>
                  </a:tcPr>
                </a:tc>
                <a:tc>
                  <a:txBody>
                    <a:bodyPr/>
                    <a:lstStyle/>
                    <a:p>
                      <a:pPr algn="r"/>
                      <a:r>
                        <a:rPr lang="en-US" sz="1600"/>
                        <a:t>8.01</a:t>
                      </a:r>
                    </a:p>
                  </a:txBody>
                  <a:tcPr marL="55195" marR="55195" marT="27597" marB="27597" anchor="ctr">
                    <a:lnL>
                      <a:noFill/>
                    </a:lnL>
                    <a:lnR>
                      <a:noFill/>
                    </a:lnR>
                    <a:lnT>
                      <a:noFill/>
                    </a:lnT>
                    <a:lnB>
                      <a:noFill/>
                    </a:lnB>
                  </a:tcPr>
                </a:tc>
                <a:tc>
                  <a:txBody>
                    <a:bodyPr/>
                    <a:lstStyle/>
                    <a:p>
                      <a:pPr algn="r"/>
                      <a:r>
                        <a:rPr lang="en-US" sz="1600" b="1"/>
                        <a:t>10.39</a:t>
                      </a:r>
                      <a:endParaRPr lang="en-US" sz="1600"/>
                    </a:p>
                  </a:txBody>
                  <a:tcPr marL="55195" marR="55195" marT="27597" marB="27597" anchor="ctr">
                    <a:lnL>
                      <a:noFill/>
                    </a:lnL>
                    <a:lnR>
                      <a:noFill/>
                    </a:lnR>
                    <a:lnT>
                      <a:noFill/>
                    </a:lnT>
                    <a:lnB>
                      <a:noFill/>
                    </a:lnB>
                  </a:tcPr>
                </a:tc>
                <a:tc>
                  <a:txBody>
                    <a:bodyPr/>
                    <a:lstStyle/>
                    <a:p>
                      <a:pPr algn="r"/>
                      <a:r>
                        <a:rPr lang="en-US" sz="1600"/>
                        <a:t>22.10</a:t>
                      </a:r>
                    </a:p>
                  </a:txBody>
                  <a:tcPr marL="55195" marR="55195" marT="27597" marB="27597" anchor="ctr">
                    <a:lnL>
                      <a:noFill/>
                    </a:lnL>
                    <a:lnR>
                      <a:noFill/>
                    </a:lnR>
                    <a:lnT>
                      <a:noFill/>
                    </a:lnT>
                    <a:lnB>
                      <a:noFill/>
                    </a:lnB>
                  </a:tcPr>
                </a:tc>
                <a:tc>
                  <a:txBody>
                    <a:bodyPr/>
                    <a:lstStyle/>
                    <a:p>
                      <a:pPr algn="r"/>
                      <a:r>
                        <a:rPr lang="en-US" sz="1600" b="1"/>
                        <a:t>212.7%</a:t>
                      </a:r>
                      <a:endParaRPr lang="en-US" sz="1600"/>
                    </a:p>
                  </a:txBody>
                  <a:tcPr marL="55195" marR="55195" marT="27597" marB="27597" anchor="ctr">
                    <a:lnL>
                      <a:noFill/>
                    </a:lnL>
                    <a:lnR>
                      <a:noFill/>
                    </a:lnR>
                    <a:lnT>
                      <a:noFill/>
                    </a:lnT>
                    <a:lnB>
                      <a:noFill/>
                    </a:lnB>
                  </a:tcPr>
                </a:tc>
                <a:tc>
                  <a:txBody>
                    <a:bodyPr/>
                    <a:lstStyle/>
                    <a:p>
                      <a:pPr algn="r"/>
                      <a:r>
                        <a:rPr lang="en-US" sz="1600"/>
                        <a:t>32.62</a:t>
                      </a:r>
                    </a:p>
                  </a:txBody>
                  <a:tcPr marL="55195" marR="55195" marT="27597" marB="27597" anchor="ctr">
                    <a:lnL>
                      <a:noFill/>
                    </a:lnL>
                    <a:lnR>
                      <a:noFill/>
                    </a:lnR>
                    <a:lnT>
                      <a:noFill/>
                    </a:lnT>
                    <a:lnB>
                      <a:noFill/>
                    </a:lnB>
                  </a:tcPr>
                </a:tc>
                <a:tc>
                  <a:txBody>
                    <a:bodyPr/>
                    <a:lstStyle/>
                    <a:p>
                      <a:pPr algn="r"/>
                      <a:r>
                        <a:rPr lang="en-US" sz="1600" b="1"/>
                        <a:t>314.0%</a:t>
                      </a:r>
                      <a:endParaRPr lang="en-US" sz="1600"/>
                    </a:p>
                  </a:txBody>
                  <a:tcPr marL="55195" marR="55195" marT="27597" marB="27597" anchor="ctr">
                    <a:lnL>
                      <a:noFill/>
                    </a:lnL>
                    <a:lnR>
                      <a:noFill/>
                    </a:lnR>
                    <a:lnT>
                      <a:noFill/>
                    </a:lnT>
                    <a:lnB>
                      <a:noFill/>
                    </a:lnB>
                  </a:tcPr>
                </a:tc>
                <a:extLst>
                  <a:ext uri="{0D108BD9-81ED-4DB2-BD59-A6C34878D82A}">
                    <a16:rowId xmlns:a16="http://schemas.microsoft.com/office/drawing/2014/main" val="2088849731"/>
                  </a:ext>
                </a:extLst>
              </a:tr>
              <a:tr h="419400">
                <a:tc>
                  <a:txBody>
                    <a:bodyPr/>
                    <a:lstStyle/>
                    <a:p>
                      <a:r>
                        <a:rPr lang="en-US" sz="1600"/>
                        <a:t>10 lb granular</a:t>
                      </a:r>
                    </a:p>
                  </a:txBody>
                  <a:tcPr marL="55195" marR="55195" marT="27597" marB="27597" anchor="ctr">
                    <a:lnL>
                      <a:noFill/>
                    </a:lnL>
                    <a:lnR>
                      <a:noFill/>
                    </a:lnR>
                    <a:lnT>
                      <a:noFill/>
                    </a:lnT>
                    <a:lnB>
                      <a:noFill/>
                    </a:lnB>
                  </a:tcPr>
                </a:tc>
                <a:tc>
                  <a:txBody>
                    <a:bodyPr/>
                    <a:lstStyle/>
                    <a:p>
                      <a:pPr algn="r"/>
                      <a:r>
                        <a:rPr lang="en-US" sz="1600"/>
                        <a:t>214.31</a:t>
                      </a:r>
                    </a:p>
                  </a:txBody>
                  <a:tcPr marL="55195" marR="55195" marT="27597" marB="27597" anchor="ctr">
                    <a:lnL>
                      <a:noFill/>
                    </a:lnL>
                    <a:lnR>
                      <a:noFill/>
                    </a:lnR>
                    <a:lnT>
                      <a:noFill/>
                    </a:lnT>
                    <a:lnB>
                      <a:noFill/>
                    </a:lnB>
                  </a:tcPr>
                </a:tc>
                <a:tc>
                  <a:txBody>
                    <a:bodyPr/>
                    <a:lstStyle/>
                    <a:p>
                      <a:pPr algn="r"/>
                      <a:r>
                        <a:rPr lang="en-US" sz="1600"/>
                        <a:t>67.60</a:t>
                      </a:r>
                    </a:p>
                  </a:txBody>
                  <a:tcPr marL="55195" marR="55195" marT="27597" marB="27597" anchor="ctr">
                    <a:lnL>
                      <a:noFill/>
                    </a:lnL>
                    <a:lnR>
                      <a:noFill/>
                    </a:lnR>
                    <a:lnT>
                      <a:noFill/>
                    </a:lnT>
                    <a:lnB>
                      <a:noFill/>
                    </a:lnB>
                  </a:tcPr>
                </a:tc>
                <a:tc>
                  <a:txBody>
                    <a:bodyPr/>
                    <a:lstStyle/>
                    <a:p>
                      <a:pPr algn="r"/>
                      <a:r>
                        <a:rPr lang="en-US" sz="1600"/>
                        <a:t>7.25</a:t>
                      </a:r>
                    </a:p>
                  </a:txBody>
                  <a:tcPr marL="55195" marR="55195" marT="27597" marB="27597" anchor="ctr">
                    <a:lnL>
                      <a:noFill/>
                    </a:lnL>
                    <a:lnR>
                      <a:noFill/>
                    </a:lnR>
                    <a:lnT>
                      <a:noFill/>
                    </a:lnT>
                    <a:lnB>
                      <a:noFill/>
                    </a:lnB>
                  </a:tcPr>
                </a:tc>
                <a:tc>
                  <a:txBody>
                    <a:bodyPr/>
                    <a:lstStyle/>
                    <a:p>
                      <a:pPr algn="r"/>
                      <a:r>
                        <a:rPr lang="en-US" sz="1600" b="1"/>
                        <a:t>74.85</a:t>
                      </a:r>
                      <a:endParaRPr lang="en-US" sz="1600"/>
                    </a:p>
                  </a:txBody>
                  <a:tcPr marL="55195" marR="55195" marT="27597" marB="27597" anchor="ctr">
                    <a:lnL>
                      <a:noFill/>
                    </a:lnL>
                    <a:lnR>
                      <a:noFill/>
                    </a:lnR>
                    <a:lnT>
                      <a:noFill/>
                    </a:lnT>
                    <a:lnB>
                      <a:noFill/>
                    </a:lnB>
                  </a:tcPr>
                </a:tc>
                <a:tc>
                  <a:txBody>
                    <a:bodyPr/>
                    <a:lstStyle/>
                    <a:p>
                      <a:pPr algn="r"/>
                      <a:r>
                        <a:rPr lang="en-US" sz="1600"/>
                        <a:t>−47.38</a:t>
                      </a:r>
                    </a:p>
                  </a:txBody>
                  <a:tcPr marL="55195" marR="55195" marT="27597" marB="27597" anchor="ctr">
                    <a:lnL>
                      <a:noFill/>
                    </a:lnL>
                    <a:lnR>
                      <a:noFill/>
                    </a:lnR>
                    <a:lnT>
                      <a:noFill/>
                    </a:lnT>
                    <a:lnB>
                      <a:noFill/>
                    </a:lnB>
                  </a:tcPr>
                </a:tc>
                <a:tc>
                  <a:txBody>
                    <a:bodyPr/>
                    <a:lstStyle/>
                    <a:p>
                      <a:pPr algn="r"/>
                      <a:r>
                        <a:rPr lang="en-US" sz="1600" b="1"/>
                        <a:t>−63.3%</a:t>
                      </a:r>
                      <a:endParaRPr lang="en-US" sz="1600"/>
                    </a:p>
                  </a:txBody>
                  <a:tcPr marL="55195" marR="55195" marT="27597" marB="27597" anchor="ctr">
                    <a:lnL>
                      <a:noFill/>
                    </a:lnL>
                    <a:lnR>
                      <a:noFill/>
                    </a:lnR>
                    <a:lnT>
                      <a:noFill/>
                    </a:lnT>
                    <a:lnB>
                      <a:noFill/>
                    </a:lnB>
                  </a:tcPr>
                </a:tc>
                <a:tc>
                  <a:txBody>
                    <a:bodyPr/>
                    <a:lstStyle/>
                    <a:p>
                      <a:pPr algn="r"/>
                      <a:r>
                        <a:rPr lang="en-US" sz="1600"/>
                        <a:t>−38.48</a:t>
                      </a:r>
                    </a:p>
                  </a:txBody>
                  <a:tcPr marL="55195" marR="55195" marT="27597" marB="27597" anchor="ctr">
                    <a:lnL>
                      <a:noFill/>
                    </a:lnL>
                    <a:lnR>
                      <a:noFill/>
                    </a:lnR>
                    <a:lnT>
                      <a:noFill/>
                    </a:lnT>
                    <a:lnB>
                      <a:noFill/>
                    </a:lnB>
                  </a:tcPr>
                </a:tc>
                <a:tc>
                  <a:txBody>
                    <a:bodyPr/>
                    <a:lstStyle/>
                    <a:p>
                      <a:pPr algn="r"/>
                      <a:r>
                        <a:rPr lang="en-US" sz="1600" b="1"/>
                        <a:t>−51.4%</a:t>
                      </a:r>
                      <a:endParaRPr lang="en-US" sz="1600"/>
                    </a:p>
                  </a:txBody>
                  <a:tcPr marL="55195" marR="55195" marT="27597" marB="27597" anchor="ctr">
                    <a:lnL>
                      <a:noFill/>
                    </a:lnL>
                    <a:lnR>
                      <a:noFill/>
                    </a:lnR>
                    <a:lnT>
                      <a:noFill/>
                    </a:lnT>
                    <a:lnB>
                      <a:noFill/>
                    </a:lnB>
                  </a:tcPr>
                </a:tc>
                <a:extLst>
                  <a:ext uri="{0D108BD9-81ED-4DB2-BD59-A6C34878D82A}">
                    <a16:rowId xmlns:a16="http://schemas.microsoft.com/office/drawing/2014/main" val="3764494343"/>
                  </a:ext>
                </a:extLst>
              </a:tr>
              <a:tr h="419400">
                <a:tc>
                  <a:txBody>
                    <a:bodyPr/>
                    <a:lstStyle/>
                    <a:p>
                      <a:r>
                        <a:rPr lang="en-US" sz="1600"/>
                        <a:t>2 lb granular</a:t>
                      </a:r>
                    </a:p>
                  </a:txBody>
                  <a:tcPr marL="55195" marR="55195" marT="27597" marB="27597" anchor="ctr">
                    <a:lnL>
                      <a:noFill/>
                    </a:lnL>
                    <a:lnR>
                      <a:noFill/>
                    </a:lnR>
                    <a:lnT>
                      <a:noFill/>
                    </a:lnT>
                    <a:lnB>
                      <a:noFill/>
                    </a:lnB>
                  </a:tcPr>
                </a:tc>
                <a:tc>
                  <a:txBody>
                    <a:bodyPr/>
                    <a:lstStyle/>
                    <a:p>
                      <a:pPr algn="r"/>
                      <a:r>
                        <a:rPr lang="en-US" sz="1600"/>
                        <a:t>207.78</a:t>
                      </a:r>
                    </a:p>
                  </a:txBody>
                  <a:tcPr marL="55195" marR="55195" marT="27597" marB="27597" anchor="ctr">
                    <a:lnL>
                      <a:noFill/>
                    </a:lnL>
                    <a:lnR>
                      <a:noFill/>
                    </a:lnR>
                    <a:lnT>
                      <a:noFill/>
                    </a:lnT>
                    <a:lnB>
                      <a:noFill/>
                    </a:lnB>
                  </a:tcPr>
                </a:tc>
                <a:tc>
                  <a:txBody>
                    <a:bodyPr/>
                    <a:lstStyle/>
                    <a:p>
                      <a:pPr algn="r"/>
                      <a:r>
                        <a:rPr lang="en-US" sz="1600"/>
                        <a:t>13.52</a:t>
                      </a:r>
                    </a:p>
                  </a:txBody>
                  <a:tcPr marL="55195" marR="55195" marT="27597" marB="27597" anchor="ctr">
                    <a:lnL>
                      <a:noFill/>
                    </a:lnL>
                    <a:lnR>
                      <a:noFill/>
                    </a:lnR>
                    <a:lnT>
                      <a:noFill/>
                    </a:lnT>
                    <a:lnB>
                      <a:noFill/>
                    </a:lnB>
                  </a:tcPr>
                </a:tc>
                <a:tc>
                  <a:txBody>
                    <a:bodyPr/>
                    <a:lstStyle/>
                    <a:p>
                      <a:pPr algn="r"/>
                      <a:r>
                        <a:rPr lang="en-US" sz="1600"/>
                        <a:t>7.25</a:t>
                      </a:r>
                    </a:p>
                  </a:txBody>
                  <a:tcPr marL="55195" marR="55195" marT="27597" marB="27597" anchor="ctr">
                    <a:lnL>
                      <a:noFill/>
                    </a:lnL>
                    <a:lnR>
                      <a:noFill/>
                    </a:lnR>
                    <a:lnT>
                      <a:noFill/>
                    </a:lnT>
                    <a:lnB>
                      <a:noFill/>
                    </a:lnB>
                  </a:tcPr>
                </a:tc>
                <a:tc>
                  <a:txBody>
                    <a:bodyPr/>
                    <a:lstStyle/>
                    <a:p>
                      <a:pPr algn="r"/>
                      <a:r>
                        <a:rPr lang="en-US" sz="1600" b="1"/>
                        <a:t>20.77</a:t>
                      </a:r>
                      <a:endParaRPr lang="en-US" sz="1600"/>
                    </a:p>
                  </a:txBody>
                  <a:tcPr marL="55195" marR="55195" marT="27597" marB="27597" anchor="ctr">
                    <a:lnL>
                      <a:noFill/>
                    </a:lnL>
                    <a:lnR>
                      <a:noFill/>
                    </a:lnR>
                    <a:lnT>
                      <a:noFill/>
                    </a:lnT>
                    <a:lnB>
                      <a:noFill/>
                    </a:lnB>
                  </a:tcPr>
                </a:tc>
                <a:tc>
                  <a:txBody>
                    <a:bodyPr/>
                    <a:lstStyle/>
                    <a:p>
                      <a:pPr algn="r"/>
                      <a:r>
                        <a:rPr lang="en-US" sz="1600"/>
                        <a:t>5.87</a:t>
                      </a:r>
                    </a:p>
                  </a:txBody>
                  <a:tcPr marL="55195" marR="55195" marT="27597" marB="27597" anchor="ctr">
                    <a:lnL>
                      <a:noFill/>
                    </a:lnL>
                    <a:lnR>
                      <a:noFill/>
                    </a:lnR>
                    <a:lnT>
                      <a:noFill/>
                    </a:lnT>
                    <a:lnB>
                      <a:noFill/>
                    </a:lnB>
                  </a:tcPr>
                </a:tc>
                <a:tc>
                  <a:txBody>
                    <a:bodyPr/>
                    <a:lstStyle/>
                    <a:p>
                      <a:pPr algn="r"/>
                      <a:r>
                        <a:rPr lang="en-US" sz="1600" b="1"/>
                        <a:t>28.2%</a:t>
                      </a:r>
                      <a:endParaRPr lang="en-US" sz="1600"/>
                    </a:p>
                  </a:txBody>
                  <a:tcPr marL="55195" marR="55195" marT="27597" marB="27597" anchor="ctr">
                    <a:lnL>
                      <a:noFill/>
                    </a:lnL>
                    <a:lnR>
                      <a:noFill/>
                    </a:lnR>
                    <a:lnT>
                      <a:noFill/>
                    </a:lnT>
                    <a:lnB>
                      <a:noFill/>
                    </a:lnB>
                  </a:tcPr>
                </a:tc>
                <a:tc>
                  <a:txBody>
                    <a:bodyPr/>
                    <a:lstStyle/>
                    <a:p>
                      <a:pPr algn="r"/>
                      <a:r>
                        <a:rPr lang="en-US" sz="1600"/>
                        <a:t>14.49</a:t>
                      </a:r>
                    </a:p>
                  </a:txBody>
                  <a:tcPr marL="55195" marR="55195" marT="27597" marB="27597" anchor="ctr">
                    <a:lnL>
                      <a:noFill/>
                    </a:lnL>
                    <a:lnR>
                      <a:noFill/>
                    </a:lnR>
                    <a:lnT>
                      <a:noFill/>
                    </a:lnT>
                    <a:lnB>
                      <a:noFill/>
                    </a:lnB>
                  </a:tcPr>
                </a:tc>
                <a:tc>
                  <a:txBody>
                    <a:bodyPr/>
                    <a:lstStyle/>
                    <a:p>
                      <a:pPr algn="r"/>
                      <a:r>
                        <a:rPr lang="en-US" sz="1600" b="1"/>
                        <a:t>69.8%</a:t>
                      </a:r>
                      <a:endParaRPr lang="en-US" sz="1600"/>
                    </a:p>
                  </a:txBody>
                  <a:tcPr marL="55195" marR="55195" marT="27597" marB="27597" anchor="ctr">
                    <a:lnL>
                      <a:noFill/>
                    </a:lnL>
                    <a:lnR>
                      <a:noFill/>
                    </a:lnR>
                    <a:lnT>
                      <a:noFill/>
                    </a:lnT>
                    <a:lnB>
                      <a:noFill/>
                    </a:lnB>
                  </a:tcPr>
                </a:tc>
                <a:extLst>
                  <a:ext uri="{0D108BD9-81ED-4DB2-BD59-A6C34878D82A}">
                    <a16:rowId xmlns:a16="http://schemas.microsoft.com/office/drawing/2014/main" val="2976263522"/>
                  </a:ext>
                </a:extLst>
              </a:tr>
              <a:tr h="419400">
                <a:tc>
                  <a:txBody>
                    <a:bodyPr/>
                    <a:lstStyle/>
                    <a:p>
                      <a:r>
                        <a:rPr lang="en-US" sz="1600"/>
                        <a:t>5 lb granular</a:t>
                      </a:r>
                    </a:p>
                  </a:txBody>
                  <a:tcPr marL="55195" marR="55195" marT="27597" marB="27597" anchor="ctr">
                    <a:lnL>
                      <a:noFill/>
                    </a:lnL>
                    <a:lnR>
                      <a:noFill/>
                    </a:lnR>
                    <a:lnT>
                      <a:noFill/>
                    </a:lnT>
                    <a:lnB>
                      <a:noFill/>
                    </a:lnB>
                  </a:tcPr>
                </a:tc>
                <a:tc>
                  <a:txBody>
                    <a:bodyPr/>
                    <a:lstStyle/>
                    <a:p>
                      <a:pPr algn="r"/>
                      <a:r>
                        <a:rPr lang="en-US" sz="1600"/>
                        <a:t>140.07</a:t>
                      </a:r>
                    </a:p>
                  </a:txBody>
                  <a:tcPr marL="55195" marR="55195" marT="27597" marB="27597" anchor="ctr">
                    <a:lnL>
                      <a:noFill/>
                    </a:lnL>
                    <a:lnR>
                      <a:noFill/>
                    </a:lnR>
                    <a:lnT>
                      <a:noFill/>
                    </a:lnT>
                    <a:lnB>
                      <a:noFill/>
                    </a:lnB>
                  </a:tcPr>
                </a:tc>
                <a:tc>
                  <a:txBody>
                    <a:bodyPr/>
                    <a:lstStyle/>
                    <a:p>
                      <a:pPr algn="r"/>
                      <a:r>
                        <a:rPr lang="en-US" sz="1600"/>
                        <a:t>33.80</a:t>
                      </a:r>
                    </a:p>
                  </a:txBody>
                  <a:tcPr marL="55195" marR="55195" marT="27597" marB="27597" anchor="ctr">
                    <a:lnL>
                      <a:noFill/>
                    </a:lnL>
                    <a:lnR>
                      <a:noFill/>
                    </a:lnR>
                    <a:lnT>
                      <a:noFill/>
                    </a:lnT>
                    <a:lnB>
                      <a:noFill/>
                    </a:lnB>
                  </a:tcPr>
                </a:tc>
                <a:tc>
                  <a:txBody>
                    <a:bodyPr/>
                    <a:lstStyle/>
                    <a:p>
                      <a:pPr algn="r"/>
                      <a:r>
                        <a:rPr lang="en-US" sz="1600"/>
                        <a:t>7.25</a:t>
                      </a:r>
                    </a:p>
                  </a:txBody>
                  <a:tcPr marL="55195" marR="55195" marT="27597" marB="27597" anchor="ctr">
                    <a:lnL>
                      <a:noFill/>
                    </a:lnL>
                    <a:lnR>
                      <a:noFill/>
                    </a:lnR>
                    <a:lnT>
                      <a:noFill/>
                    </a:lnT>
                    <a:lnB>
                      <a:noFill/>
                    </a:lnB>
                  </a:tcPr>
                </a:tc>
                <a:tc>
                  <a:txBody>
                    <a:bodyPr/>
                    <a:lstStyle/>
                    <a:p>
                      <a:pPr algn="r"/>
                      <a:r>
                        <a:rPr lang="en-US" sz="1600" b="1"/>
                        <a:t>41.05</a:t>
                      </a:r>
                      <a:endParaRPr lang="en-US" sz="1600"/>
                    </a:p>
                  </a:txBody>
                  <a:tcPr marL="55195" marR="55195" marT="27597" marB="27597" anchor="ctr">
                    <a:lnL>
                      <a:noFill/>
                    </a:lnL>
                    <a:lnR>
                      <a:noFill/>
                    </a:lnR>
                    <a:lnT>
                      <a:noFill/>
                    </a:lnT>
                    <a:lnB>
                      <a:noFill/>
                    </a:lnB>
                  </a:tcPr>
                </a:tc>
                <a:tc>
                  <a:txBody>
                    <a:bodyPr/>
                    <a:lstStyle/>
                    <a:p>
                      <a:pPr algn="r"/>
                      <a:r>
                        <a:rPr lang="en-US" sz="1600"/>
                        <a:t>−23.09</a:t>
                      </a:r>
                    </a:p>
                  </a:txBody>
                  <a:tcPr marL="55195" marR="55195" marT="27597" marB="27597" anchor="ctr">
                    <a:lnL>
                      <a:noFill/>
                    </a:lnL>
                    <a:lnR>
                      <a:noFill/>
                    </a:lnR>
                    <a:lnT>
                      <a:noFill/>
                    </a:lnT>
                    <a:lnB>
                      <a:noFill/>
                    </a:lnB>
                  </a:tcPr>
                </a:tc>
                <a:tc>
                  <a:txBody>
                    <a:bodyPr/>
                    <a:lstStyle/>
                    <a:p>
                      <a:pPr algn="r"/>
                      <a:r>
                        <a:rPr lang="en-US" sz="1600" b="1"/>
                        <a:t>−56.3%</a:t>
                      </a:r>
                      <a:endParaRPr lang="en-US" sz="1600"/>
                    </a:p>
                  </a:txBody>
                  <a:tcPr marL="55195" marR="55195" marT="27597" marB="27597" anchor="ctr">
                    <a:lnL>
                      <a:noFill/>
                    </a:lnL>
                    <a:lnR>
                      <a:noFill/>
                    </a:lnR>
                    <a:lnT>
                      <a:noFill/>
                    </a:lnT>
                    <a:lnB>
                      <a:noFill/>
                    </a:lnB>
                  </a:tcPr>
                </a:tc>
                <a:tc>
                  <a:txBody>
                    <a:bodyPr/>
                    <a:lstStyle/>
                    <a:p>
                      <a:pPr algn="r"/>
                      <a:r>
                        <a:rPr lang="en-US" sz="1600"/>
                        <a:t>−17.28</a:t>
                      </a:r>
                    </a:p>
                  </a:txBody>
                  <a:tcPr marL="55195" marR="55195" marT="27597" marB="27597" anchor="ctr">
                    <a:lnL>
                      <a:noFill/>
                    </a:lnL>
                    <a:lnR>
                      <a:noFill/>
                    </a:lnR>
                    <a:lnT>
                      <a:noFill/>
                    </a:lnT>
                    <a:lnB>
                      <a:noFill/>
                    </a:lnB>
                  </a:tcPr>
                </a:tc>
                <a:tc>
                  <a:txBody>
                    <a:bodyPr/>
                    <a:lstStyle/>
                    <a:p>
                      <a:pPr algn="r"/>
                      <a:r>
                        <a:rPr lang="en-US" sz="1600" b="1"/>
                        <a:t>−42.1%</a:t>
                      </a:r>
                      <a:endParaRPr lang="en-US" sz="1600"/>
                    </a:p>
                  </a:txBody>
                  <a:tcPr marL="55195" marR="55195" marT="27597" marB="27597" anchor="ctr">
                    <a:lnL>
                      <a:noFill/>
                    </a:lnL>
                    <a:lnR>
                      <a:noFill/>
                    </a:lnR>
                    <a:lnT>
                      <a:noFill/>
                    </a:lnT>
                    <a:lnB>
                      <a:noFill/>
                    </a:lnB>
                  </a:tcPr>
                </a:tc>
                <a:extLst>
                  <a:ext uri="{0D108BD9-81ED-4DB2-BD59-A6C34878D82A}">
                    <a16:rowId xmlns:a16="http://schemas.microsoft.com/office/drawing/2014/main" val="2859951256"/>
                  </a:ext>
                </a:extLst>
              </a:tr>
              <a:tr h="419400">
                <a:tc>
                  <a:txBody>
                    <a:bodyPr/>
                    <a:lstStyle/>
                    <a:p>
                      <a:r>
                        <a:rPr lang="en-US" sz="1600"/>
                        <a:t>0.50 lb foliar</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83.43</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dirty="0"/>
                        <a:t>4.76</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8.01</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b="1"/>
                        <a:t>12.77</a:t>
                      </a:r>
                      <a:endParaRPr lang="en-US" sz="1600"/>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−2.07</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b="1"/>
                        <a:t>−16.2%</a:t>
                      </a:r>
                      <a:endParaRPr lang="en-US" sz="1600"/>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1.39</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b="1" dirty="0"/>
                        <a:t>10.9%</a:t>
                      </a:r>
                      <a:endParaRPr lang="en-US" sz="1600" dirty="0"/>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255886"/>
                  </a:ext>
                </a:extLst>
              </a:tr>
            </a:tbl>
          </a:graphicData>
        </a:graphic>
      </p:graphicFrame>
      <p:sp>
        <p:nvSpPr>
          <p:cNvPr id="3" name="Rectangle 2">
            <a:extLst>
              <a:ext uri="{FF2B5EF4-FFF2-40B4-BE49-F238E27FC236}">
                <a16:creationId xmlns:a16="http://schemas.microsoft.com/office/drawing/2014/main" id="{6EB2DA6E-AE9C-4669-8729-882ACBE135BA}"/>
              </a:ext>
            </a:extLst>
          </p:cNvPr>
          <p:cNvSpPr/>
          <p:nvPr/>
        </p:nvSpPr>
        <p:spPr>
          <a:xfrm>
            <a:off x="133350" y="4057650"/>
            <a:ext cx="11782422" cy="3905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018604-1DBC-4429-8697-9EFC416456FA}"/>
              </a:ext>
            </a:extLst>
          </p:cNvPr>
          <p:cNvSpPr/>
          <p:nvPr/>
        </p:nvSpPr>
        <p:spPr>
          <a:xfrm>
            <a:off x="142875" y="3105150"/>
            <a:ext cx="11782422" cy="3905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721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AC33-5DD0-43B5-9E86-2DC8748BA87C}"/>
              </a:ext>
            </a:extLst>
          </p:cNvPr>
          <p:cNvSpPr>
            <a:spLocks noGrp="1"/>
          </p:cNvSpPr>
          <p:nvPr>
            <p:ph type="title"/>
          </p:nvPr>
        </p:nvSpPr>
        <p:spPr/>
        <p:txBody>
          <a:bodyPr/>
          <a:lstStyle/>
          <a:p>
            <a:r>
              <a:rPr lang="en-US" dirty="0"/>
              <a:t>ROI (%) - Minot</a:t>
            </a:r>
          </a:p>
        </p:txBody>
      </p:sp>
      <p:graphicFrame>
        <p:nvGraphicFramePr>
          <p:cNvPr id="3" name="Table 2">
            <a:extLst>
              <a:ext uri="{FF2B5EF4-FFF2-40B4-BE49-F238E27FC236}">
                <a16:creationId xmlns:a16="http://schemas.microsoft.com/office/drawing/2014/main" id="{9D0158FF-D95B-4F52-A003-D2B6A6C5B5DC}"/>
              </a:ext>
            </a:extLst>
          </p:cNvPr>
          <p:cNvGraphicFramePr>
            <a:graphicFrameLocks noGrp="1"/>
          </p:cNvGraphicFramePr>
          <p:nvPr>
            <p:extLst>
              <p:ext uri="{D42A27DB-BD31-4B8C-83A1-F6EECF244321}">
                <p14:modId xmlns:p14="http://schemas.microsoft.com/office/powerpoint/2010/main" val="2330292964"/>
              </p:ext>
            </p:extLst>
          </p:nvPr>
        </p:nvGraphicFramePr>
        <p:xfrm>
          <a:off x="171451" y="1609725"/>
          <a:ext cx="11830050" cy="4397274"/>
        </p:xfrm>
        <a:graphic>
          <a:graphicData uri="http://schemas.openxmlformats.org/drawingml/2006/table">
            <a:tbl>
              <a:tblPr/>
              <a:tblGrid>
                <a:gridCol w="1314450">
                  <a:extLst>
                    <a:ext uri="{9D8B030D-6E8A-4147-A177-3AD203B41FA5}">
                      <a16:colId xmlns:a16="http://schemas.microsoft.com/office/drawing/2014/main" val="877053708"/>
                    </a:ext>
                  </a:extLst>
                </a:gridCol>
                <a:gridCol w="1314450">
                  <a:extLst>
                    <a:ext uri="{9D8B030D-6E8A-4147-A177-3AD203B41FA5}">
                      <a16:colId xmlns:a16="http://schemas.microsoft.com/office/drawing/2014/main" val="852199392"/>
                    </a:ext>
                  </a:extLst>
                </a:gridCol>
                <a:gridCol w="1314450">
                  <a:extLst>
                    <a:ext uri="{9D8B030D-6E8A-4147-A177-3AD203B41FA5}">
                      <a16:colId xmlns:a16="http://schemas.microsoft.com/office/drawing/2014/main" val="1948856878"/>
                    </a:ext>
                  </a:extLst>
                </a:gridCol>
                <a:gridCol w="1314450">
                  <a:extLst>
                    <a:ext uri="{9D8B030D-6E8A-4147-A177-3AD203B41FA5}">
                      <a16:colId xmlns:a16="http://schemas.microsoft.com/office/drawing/2014/main" val="3612924556"/>
                    </a:ext>
                  </a:extLst>
                </a:gridCol>
                <a:gridCol w="1314450">
                  <a:extLst>
                    <a:ext uri="{9D8B030D-6E8A-4147-A177-3AD203B41FA5}">
                      <a16:colId xmlns:a16="http://schemas.microsoft.com/office/drawing/2014/main" val="366172417"/>
                    </a:ext>
                  </a:extLst>
                </a:gridCol>
                <a:gridCol w="1314450">
                  <a:extLst>
                    <a:ext uri="{9D8B030D-6E8A-4147-A177-3AD203B41FA5}">
                      <a16:colId xmlns:a16="http://schemas.microsoft.com/office/drawing/2014/main" val="2721546642"/>
                    </a:ext>
                  </a:extLst>
                </a:gridCol>
                <a:gridCol w="1314450">
                  <a:extLst>
                    <a:ext uri="{9D8B030D-6E8A-4147-A177-3AD203B41FA5}">
                      <a16:colId xmlns:a16="http://schemas.microsoft.com/office/drawing/2014/main" val="2816987286"/>
                    </a:ext>
                  </a:extLst>
                </a:gridCol>
                <a:gridCol w="1314450">
                  <a:extLst>
                    <a:ext uri="{9D8B030D-6E8A-4147-A177-3AD203B41FA5}">
                      <a16:colId xmlns:a16="http://schemas.microsoft.com/office/drawing/2014/main" val="2094000173"/>
                    </a:ext>
                  </a:extLst>
                </a:gridCol>
                <a:gridCol w="1314450">
                  <a:extLst>
                    <a:ext uri="{9D8B030D-6E8A-4147-A177-3AD203B41FA5}">
                      <a16:colId xmlns:a16="http://schemas.microsoft.com/office/drawing/2014/main" val="3577289487"/>
                    </a:ext>
                  </a:extLst>
                </a:gridCol>
              </a:tblGrid>
              <a:tr h="644226">
                <a:tc>
                  <a:txBody>
                    <a:bodyPr/>
                    <a:lstStyle/>
                    <a:p>
                      <a:r>
                        <a:rPr lang="en-US" sz="1600" b="1" dirty="0"/>
                        <a:t>Treatment</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Yield (</a:t>
                      </a:r>
                      <a:r>
                        <a:rPr lang="en-US" sz="1600" b="1" dirty="0" err="1"/>
                        <a:t>lb</a:t>
                      </a:r>
                      <a:r>
                        <a:rPr lang="en-US" sz="1600" b="1" dirty="0"/>
                        <a:t>/ac)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Extra yield (</a:t>
                      </a:r>
                      <a:r>
                        <a:rPr lang="en-US" sz="1600" b="1" dirty="0" err="1"/>
                        <a:t>lb</a:t>
                      </a:r>
                      <a:r>
                        <a:rPr lang="en-US" sz="1600" b="1" dirty="0"/>
                        <a:t>/ac)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App $/ac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Total cost ($/ac)</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Net low ($0.1282/</a:t>
                      </a:r>
                      <a:r>
                        <a:rPr lang="en-US" sz="1600" b="1" dirty="0" err="1"/>
                        <a:t>lb</a:t>
                      </a:r>
                      <a:r>
                        <a:rPr lang="en-US" sz="1600" b="1" dirty="0"/>
                        <a:t>)</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ROI low </a:t>
                      </a:r>
                    </a:p>
                    <a:p>
                      <a:pPr algn="ctr"/>
                      <a:r>
                        <a:rPr lang="en-US" sz="1600" b="1" dirty="0"/>
                        <a:t>(%)</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Net high ($0.1697/</a:t>
                      </a:r>
                      <a:r>
                        <a:rPr lang="en-US" sz="1600" b="1" dirty="0" err="1"/>
                        <a:t>lb</a:t>
                      </a:r>
                      <a:r>
                        <a:rPr lang="en-US" sz="1600" b="1" dirty="0"/>
                        <a:t>)</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600" b="1" dirty="0"/>
                        <a:t>ROI high </a:t>
                      </a:r>
                    </a:p>
                    <a:p>
                      <a:pPr algn="ctr"/>
                      <a:r>
                        <a:rPr lang="en-US" sz="1600" b="1" dirty="0"/>
                        <a:t>(%)</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54192544"/>
                  </a:ext>
                </a:extLst>
              </a:tr>
              <a:tr h="444550">
                <a:tc>
                  <a:txBody>
                    <a:bodyPr/>
                    <a:lstStyle/>
                    <a:p>
                      <a:r>
                        <a:rPr lang="en-US" sz="1600"/>
                        <a:t>2 lb granular</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dirty="0"/>
                        <a:t>2,399</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246</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7.25</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b="1"/>
                        <a:t>20.77</a:t>
                      </a:r>
                      <a:endParaRPr lang="en-US" sz="1600"/>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10.77</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b="1" dirty="0"/>
                        <a:t>51.8%</a:t>
                      </a:r>
                      <a:endParaRPr lang="en-US" sz="1600" dirty="0"/>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a:t>20.98</a:t>
                      </a:r>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r"/>
                      <a:r>
                        <a:rPr lang="en-US" sz="1600" b="1" dirty="0"/>
                        <a:t>101.0%</a:t>
                      </a:r>
                      <a:endParaRPr lang="en-US" sz="1600" dirty="0"/>
                    </a:p>
                  </a:txBody>
                  <a:tcPr marL="55195" marR="55195" marT="27597" marB="27597"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923646100"/>
                  </a:ext>
                </a:extLst>
              </a:tr>
              <a:tr h="444550">
                <a:tc>
                  <a:txBody>
                    <a:bodyPr/>
                    <a:lstStyle/>
                    <a:p>
                      <a:r>
                        <a:rPr lang="en-US" sz="1600"/>
                        <a:t>5 lb granular</a:t>
                      </a:r>
                    </a:p>
                  </a:txBody>
                  <a:tcPr marL="55195" marR="55195" marT="27597" marB="27597" anchor="ctr">
                    <a:lnL>
                      <a:noFill/>
                    </a:lnL>
                    <a:lnR>
                      <a:noFill/>
                    </a:lnR>
                    <a:lnT>
                      <a:noFill/>
                    </a:lnT>
                    <a:lnB>
                      <a:noFill/>
                    </a:lnB>
                  </a:tcPr>
                </a:tc>
                <a:tc>
                  <a:txBody>
                    <a:bodyPr/>
                    <a:lstStyle/>
                    <a:p>
                      <a:pPr algn="r"/>
                      <a:r>
                        <a:rPr lang="en-US" sz="1600"/>
                        <a:t>2,337</a:t>
                      </a:r>
                    </a:p>
                  </a:txBody>
                  <a:tcPr marL="55195" marR="55195" marT="27597" marB="27597" anchor="ctr">
                    <a:lnL>
                      <a:noFill/>
                    </a:lnL>
                    <a:lnR>
                      <a:noFill/>
                    </a:lnR>
                    <a:lnT>
                      <a:noFill/>
                    </a:lnT>
                    <a:lnB>
                      <a:noFill/>
                    </a:lnB>
                  </a:tcPr>
                </a:tc>
                <a:tc>
                  <a:txBody>
                    <a:bodyPr/>
                    <a:lstStyle/>
                    <a:p>
                      <a:pPr algn="r"/>
                      <a:r>
                        <a:rPr lang="en-US" sz="1600" dirty="0"/>
                        <a:t>184</a:t>
                      </a:r>
                    </a:p>
                  </a:txBody>
                  <a:tcPr marL="55195" marR="55195" marT="27597" marB="27597" anchor="ctr">
                    <a:lnL>
                      <a:noFill/>
                    </a:lnL>
                    <a:lnR>
                      <a:noFill/>
                    </a:lnR>
                    <a:lnT>
                      <a:noFill/>
                    </a:lnT>
                    <a:lnB>
                      <a:noFill/>
                    </a:lnB>
                  </a:tcPr>
                </a:tc>
                <a:tc>
                  <a:txBody>
                    <a:bodyPr/>
                    <a:lstStyle/>
                    <a:p>
                      <a:pPr algn="r"/>
                      <a:r>
                        <a:rPr lang="en-US" sz="1600"/>
                        <a:t>7.25</a:t>
                      </a:r>
                    </a:p>
                  </a:txBody>
                  <a:tcPr marL="55195" marR="55195" marT="27597" marB="27597" anchor="ctr">
                    <a:lnL>
                      <a:noFill/>
                    </a:lnL>
                    <a:lnR>
                      <a:noFill/>
                    </a:lnR>
                    <a:lnT>
                      <a:noFill/>
                    </a:lnT>
                    <a:lnB>
                      <a:noFill/>
                    </a:lnB>
                  </a:tcPr>
                </a:tc>
                <a:tc>
                  <a:txBody>
                    <a:bodyPr/>
                    <a:lstStyle/>
                    <a:p>
                      <a:pPr algn="r"/>
                      <a:r>
                        <a:rPr lang="en-US" sz="1600" b="1"/>
                        <a:t>41.05</a:t>
                      </a:r>
                      <a:endParaRPr lang="en-US" sz="1600"/>
                    </a:p>
                  </a:txBody>
                  <a:tcPr marL="55195" marR="55195" marT="27597" marB="27597" anchor="ctr">
                    <a:lnL>
                      <a:noFill/>
                    </a:lnL>
                    <a:lnR>
                      <a:noFill/>
                    </a:lnR>
                    <a:lnT>
                      <a:noFill/>
                    </a:lnT>
                    <a:lnB>
                      <a:noFill/>
                    </a:lnB>
                  </a:tcPr>
                </a:tc>
                <a:tc>
                  <a:txBody>
                    <a:bodyPr/>
                    <a:lstStyle/>
                    <a:p>
                      <a:pPr algn="r"/>
                      <a:r>
                        <a:rPr lang="en-US" sz="1600"/>
                        <a:t>6.43</a:t>
                      </a:r>
                    </a:p>
                  </a:txBody>
                  <a:tcPr marL="55195" marR="55195" marT="27597" marB="27597" anchor="ctr">
                    <a:lnL>
                      <a:noFill/>
                    </a:lnL>
                    <a:lnR>
                      <a:noFill/>
                    </a:lnR>
                    <a:lnT>
                      <a:noFill/>
                    </a:lnT>
                    <a:lnB>
                      <a:noFill/>
                    </a:lnB>
                  </a:tcPr>
                </a:tc>
                <a:tc>
                  <a:txBody>
                    <a:bodyPr/>
                    <a:lstStyle/>
                    <a:p>
                      <a:pPr algn="r"/>
                      <a:r>
                        <a:rPr lang="en-US" sz="1600" b="1" dirty="0"/>
                        <a:t>24.0%</a:t>
                      </a:r>
                      <a:endParaRPr lang="en-US" sz="1600" dirty="0"/>
                    </a:p>
                  </a:txBody>
                  <a:tcPr marL="55195" marR="55195" marT="27597" marB="27597" anchor="ctr">
                    <a:lnL>
                      <a:noFill/>
                    </a:lnL>
                    <a:lnR>
                      <a:noFill/>
                    </a:lnR>
                    <a:lnT>
                      <a:noFill/>
                    </a:lnT>
                    <a:lnB>
                      <a:noFill/>
                    </a:lnB>
                  </a:tcPr>
                </a:tc>
                <a:tc>
                  <a:txBody>
                    <a:bodyPr/>
                    <a:lstStyle/>
                    <a:p>
                      <a:pPr algn="r"/>
                      <a:r>
                        <a:rPr lang="en-US" sz="1600"/>
                        <a:t>17.18</a:t>
                      </a:r>
                    </a:p>
                  </a:txBody>
                  <a:tcPr marL="55195" marR="55195" marT="27597" marB="27597" anchor="ctr">
                    <a:lnL>
                      <a:noFill/>
                    </a:lnL>
                    <a:lnR>
                      <a:noFill/>
                    </a:lnR>
                    <a:lnT>
                      <a:noFill/>
                    </a:lnT>
                    <a:lnB>
                      <a:noFill/>
                    </a:lnB>
                  </a:tcPr>
                </a:tc>
                <a:tc>
                  <a:txBody>
                    <a:bodyPr/>
                    <a:lstStyle/>
                    <a:p>
                      <a:pPr algn="r"/>
                      <a:r>
                        <a:rPr lang="en-US" sz="1600" b="1" dirty="0"/>
                        <a:t>64.1%</a:t>
                      </a:r>
                      <a:endParaRPr lang="en-US" sz="1600" dirty="0"/>
                    </a:p>
                  </a:txBody>
                  <a:tcPr marL="55195" marR="55195" marT="27597" marB="27597" anchor="ctr">
                    <a:lnL>
                      <a:noFill/>
                    </a:lnL>
                    <a:lnR>
                      <a:noFill/>
                    </a:lnR>
                    <a:lnT>
                      <a:noFill/>
                    </a:lnT>
                    <a:lnB>
                      <a:noFill/>
                    </a:lnB>
                  </a:tcPr>
                </a:tc>
                <a:extLst>
                  <a:ext uri="{0D108BD9-81ED-4DB2-BD59-A6C34878D82A}">
                    <a16:rowId xmlns:a16="http://schemas.microsoft.com/office/drawing/2014/main" val="2568899199"/>
                  </a:ext>
                </a:extLst>
              </a:tr>
              <a:tr h="444550">
                <a:tc>
                  <a:txBody>
                    <a:bodyPr/>
                    <a:lstStyle/>
                    <a:p>
                      <a:r>
                        <a:rPr lang="en-US" sz="1600"/>
                        <a:t>10 lb granular</a:t>
                      </a:r>
                    </a:p>
                  </a:txBody>
                  <a:tcPr marL="55195" marR="55195" marT="27597" marB="27597" anchor="ctr">
                    <a:lnL>
                      <a:noFill/>
                    </a:lnL>
                    <a:lnR>
                      <a:noFill/>
                    </a:lnR>
                    <a:lnT>
                      <a:noFill/>
                    </a:lnT>
                    <a:lnB>
                      <a:noFill/>
                    </a:lnB>
                  </a:tcPr>
                </a:tc>
                <a:tc>
                  <a:txBody>
                    <a:bodyPr/>
                    <a:lstStyle/>
                    <a:p>
                      <a:pPr algn="r"/>
                      <a:r>
                        <a:rPr lang="en-US" sz="1600"/>
                        <a:t>2,328</a:t>
                      </a:r>
                    </a:p>
                  </a:txBody>
                  <a:tcPr marL="55195" marR="55195" marT="27597" marB="27597" anchor="ctr">
                    <a:lnL>
                      <a:noFill/>
                    </a:lnL>
                    <a:lnR>
                      <a:noFill/>
                    </a:lnR>
                    <a:lnT>
                      <a:noFill/>
                    </a:lnT>
                    <a:lnB>
                      <a:noFill/>
                    </a:lnB>
                  </a:tcPr>
                </a:tc>
                <a:tc>
                  <a:txBody>
                    <a:bodyPr/>
                    <a:lstStyle/>
                    <a:p>
                      <a:pPr algn="r"/>
                      <a:r>
                        <a:rPr lang="en-US" sz="1600"/>
                        <a:t>175</a:t>
                      </a:r>
                    </a:p>
                  </a:txBody>
                  <a:tcPr marL="55195" marR="55195" marT="27597" marB="27597" anchor="ctr">
                    <a:lnL>
                      <a:noFill/>
                    </a:lnL>
                    <a:lnR>
                      <a:noFill/>
                    </a:lnR>
                    <a:lnT>
                      <a:noFill/>
                    </a:lnT>
                    <a:lnB>
                      <a:noFill/>
                    </a:lnB>
                  </a:tcPr>
                </a:tc>
                <a:tc>
                  <a:txBody>
                    <a:bodyPr/>
                    <a:lstStyle/>
                    <a:p>
                      <a:pPr algn="r"/>
                      <a:r>
                        <a:rPr lang="en-US" sz="1600"/>
                        <a:t>7.25</a:t>
                      </a:r>
                    </a:p>
                  </a:txBody>
                  <a:tcPr marL="55195" marR="55195" marT="27597" marB="27597" anchor="ctr">
                    <a:lnL>
                      <a:noFill/>
                    </a:lnL>
                    <a:lnR>
                      <a:noFill/>
                    </a:lnR>
                    <a:lnT>
                      <a:noFill/>
                    </a:lnT>
                    <a:lnB>
                      <a:noFill/>
                    </a:lnB>
                  </a:tcPr>
                </a:tc>
                <a:tc>
                  <a:txBody>
                    <a:bodyPr/>
                    <a:lstStyle/>
                    <a:p>
                      <a:pPr algn="r"/>
                      <a:r>
                        <a:rPr lang="en-US" sz="1600" b="1"/>
                        <a:t>74.85</a:t>
                      </a:r>
                      <a:endParaRPr lang="en-US" sz="1600"/>
                    </a:p>
                  </a:txBody>
                  <a:tcPr marL="55195" marR="55195" marT="27597" marB="27597" anchor="ctr">
                    <a:lnL>
                      <a:noFill/>
                    </a:lnL>
                    <a:lnR>
                      <a:noFill/>
                    </a:lnR>
                    <a:lnT>
                      <a:noFill/>
                    </a:lnT>
                    <a:lnB>
                      <a:noFill/>
                    </a:lnB>
                  </a:tcPr>
                </a:tc>
                <a:tc>
                  <a:txBody>
                    <a:bodyPr/>
                    <a:lstStyle/>
                    <a:p>
                      <a:pPr algn="r"/>
                      <a:r>
                        <a:rPr lang="en-US" sz="1600"/>
                        <a:t>−47.38</a:t>
                      </a:r>
                    </a:p>
                  </a:txBody>
                  <a:tcPr marL="55195" marR="55195" marT="27597" marB="27597" anchor="ctr">
                    <a:lnL>
                      <a:noFill/>
                    </a:lnL>
                    <a:lnR>
                      <a:noFill/>
                    </a:lnR>
                    <a:lnT>
                      <a:noFill/>
                    </a:lnT>
                    <a:lnB>
                      <a:noFill/>
                    </a:lnB>
                  </a:tcPr>
                </a:tc>
                <a:tc>
                  <a:txBody>
                    <a:bodyPr/>
                    <a:lstStyle/>
                    <a:p>
                      <a:pPr algn="r"/>
                      <a:r>
                        <a:rPr lang="en-US" sz="1600" b="1" dirty="0"/>
                        <a:t>−63.3%</a:t>
                      </a:r>
                      <a:endParaRPr lang="en-US" sz="1600" dirty="0"/>
                    </a:p>
                  </a:txBody>
                  <a:tcPr marL="55195" marR="55195" marT="27597" marB="27597" anchor="ctr">
                    <a:lnL>
                      <a:noFill/>
                    </a:lnL>
                    <a:lnR>
                      <a:noFill/>
                    </a:lnR>
                    <a:lnT>
                      <a:noFill/>
                    </a:lnT>
                    <a:lnB>
                      <a:noFill/>
                    </a:lnB>
                  </a:tcPr>
                </a:tc>
                <a:tc>
                  <a:txBody>
                    <a:bodyPr/>
                    <a:lstStyle/>
                    <a:p>
                      <a:pPr algn="r"/>
                      <a:r>
                        <a:rPr lang="en-US" sz="1600"/>
                        <a:t>−38.48</a:t>
                      </a:r>
                    </a:p>
                  </a:txBody>
                  <a:tcPr marL="55195" marR="55195" marT="27597" marB="27597" anchor="ctr">
                    <a:lnL>
                      <a:noFill/>
                    </a:lnL>
                    <a:lnR>
                      <a:noFill/>
                    </a:lnR>
                    <a:lnT>
                      <a:noFill/>
                    </a:lnT>
                    <a:lnB>
                      <a:noFill/>
                    </a:lnB>
                  </a:tcPr>
                </a:tc>
                <a:tc>
                  <a:txBody>
                    <a:bodyPr/>
                    <a:lstStyle/>
                    <a:p>
                      <a:pPr algn="r"/>
                      <a:r>
                        <a:rPr lang="en-US" sz="1600" b="1" dirty="0"/>
                        <a:t>−51.4%</a:t>
                      </a:r>
                      <a:endParaRPr lang="en-US" sz="1600" dirty="0"/>
                    </a:p>
                  </a:txBody>
                  <a:tcPr marL="55195" marR="55195" marT="27597" marB="27597" anchor="ctr">
                    <a:lnL>
                      <a:noFill/>
                    </a:lnL>
                    <a:lnR>
                      <a:noFill/>
                    </a:lnR>
                    <a:lnT>
                      <a:noFill/>
                    </a:lnT>
                    <a:lnB>
                      <a:noFill/>
                    </a:lnB>
                  </a:tcPr>
                </a:tc>
                <a:extLst>
                  <a:ext uri="{0D108BD9-81ED-4DB2-BD59-A6C34878D82A}">
                    <a16:rowId xmlns:a16="http://schemas.microsoft.com/office/drawing/2014/main" val="1699899022"/>
                  </a:ext>
                </a:extLst>
              </a:tr>
              <a:tr h="444550">
                <a:tc>
                  <a:txBody>
                    <a:bodyPr/>
                    <a:lstStyle/>
                    <a:p>
                      <a:r>
                        <a:rPr lang="en-US" sz="1600"/>
                        <a:t>0.25 lb foliar</a:t>
                      </a:r>
                    </a:p>
                  </a:txBody>
                  <a:tcPr marL="55195" marR="55195" marT="27597" marB="27597" anchor="ctr">
                    <a:lnL>
                      <a:noFill/>
                    </a:lnL>
                    <a:lnR>
                      <a:noFill/>
                    </a:lnR>
                    <a:lnT>
                      <a:noFill/>
                    </a:lnT>
                    <a:lnB>
                      <a:noFill/>
                    </a:lnB>
                  </a:tcPr>
                </a:tc>
                <a:tc>
                  <a:txBody>
                    <a:bodyPr/>
                    <a:lstStyle/>
                    <a:p>
                      <a:pPr algn="r"/>
                      <a:r>
                        <a:rPr lang="en-US" sz="1600"/>
                        <a:t>2,344</a:t>
                      </a:r>
                    </a:p>
                  </a:txBody>
                  <a:tcPr marL="55195" marR="55195" marT="27597" marB="27597" anchor="ctr">
                    <a:lnL>
                      <a:noFill/>
                    </a:lnL>
                    <a:lnR>
                      <a:noFill/>
                    </a:lnR>
                    <a:lnT>
                      <a:noFill/>
                    </a:lnT>
                    <a:lnB>
                      <a:noFill/>
                    </a:lnB>
                  </a:tcPr>
                </a:tc>
                <a:tc>
                  <a:txBody>
                    <a:bodyPr/>
                    <a:lstStyle/>
                    <a:p>
                      <a:pPr algn="r"/>
                      <a:r>
                        <a:rPr lang="en-US" sz="1600" dirty="0"/>
                        <a:t>191</a:t>
                      </a:r>
                    </a:p>
                  </a:txBody>
                  <a:tcPr marL="55195" marR="55195" marT="27597" marB="27597" anchor="ctr">
                    <a:lnL>
                      <a:noFill/>
                    </a:lnL>
                    <a:lnR>
                      <a:noFill/>
                    </a:lnR>
                    <a:lnT>
                      <a:noFill/>
                    </a:lnT>
                    <a:lnB>
                      <a:noFill/>
                    </a:lnB>
                  </a:tcPr>
                </a:tc>
                <a:tc>
                  <a:txBody>
                    <a:bodyPr/>
                    <a:lstStyle/>
                    <a:p>
                      <a:pPr algn="r"/>
                      <a:r>
                        <a:rPr lang="en-US" sz="1600"/>
                        <a:t>8.01</a:t>
                      </a:r>
                    </a:p>
                  </a:txBody>
                  <a:tcPr marL="55195" marR="55195" marT="27597" marB="27597" anchor="ctr">
                    <a:lnL>
                      <a:noFill/>
                    </a:lnL>
                    <a:lnR>
                      <a:noFill/>
                    </a:lnR>
                    <a:lnT>
                      <a:noFill/>
                    </a:lnT>
                    <a:lnB>
                      <a:noFill/>
                    </a:lnB>
                  </a:tcPr>
                </a:tc>
                <a:tc>
                  <a:txBody>
                    <a:bodyPr/>
                    <a:lstStyle/>
                    <a:p>
                      <a:pPr algn="r"/>
                      <a:r>
                        <a:rPr lang="en-US" sz="1600" b="1"/>
                        <a:t>10.39</a:t>
                      </a:r>
                      <a:endParaRPr lang="en-US" sz="1600"/>
                    </a:p>
                  </a:txBody>
                  <a:tcPr marL="55195" marR="55195" marT="27597" marB="27597" anchor="ctr">
                    <a:lnL>
                      <a:noFill/>
                    </a:lnL>
                    <a:lnR>
                      <a:noFill/>
                    </a:lnR>
                    <a:lnT>
                      <a:noFill/>
                    </a:lnT>
                    <a:lnB>
                      <a:noFill/>
                    </a:lnB>
                  </a:tcPr>
                </a:tc>
                <a:tc>
                  <a:txBody>
                    <a:bodyPr/>
                    <a:lstStyle/>
                    <a:p>
                      <a:pPr algn="r"/>
                      <a:r>
                        <a:rPr lang="en-US" sz="1600"/>
                        <a:t>14.10</a:t>
                      </a:r>
                    </a:p>
                  </a:txBody>
                  <a:tcPr marL="55195" marR="55195" marT="27597" marB="27597" anchor="ctr">
                    <a:lnL>
                      <a:noFill/>
                    </a:lnL>
                    <a:lnR>
                      <a:noFill/>
                    </a:lnR>
                    <a:lnT>
                      <a:noFill/>
                    </a:lnT>
                    <a:lnB>
                      <a:noFill/>
                    </a:lnB>
                  </a:tcPr>
                </a:tc>
                <a:tc>
                  <a:txBody>
                    <a:bodyPr/>
                    <a:lstStyle/>
                    <a:p>
                      <a:pPr algn="r"/>
                      <a:r>
                        <a:rPr lang="en-US" sz="1600" b="1" dirty="0"/>
                        <a:t>135.7%</a:t>
                      </a:r>
                      <a:endParaRPr lang="en-US" sz="1600" dirty="0"/>
                    </a:p>
                  </a:txBody>
                  <a:tcPr marL="55195" marR="55195" marT="27597" marB="27597" anchor="ctr">
                    <a:lnL>
                      <a:noFill/>
                    </a:lnL>
                    <a:lnR>
                      <a:noFill/>
                    </a:lnR>
                    <a:lnT>
                      <a:noFill/>
                    </a:lnT>
                    <a:lnB>
                      <a:noFill/>
                    </a:lnB>
                  </a:tcPr>
                </a:tc>
                <a:tc>
                  <a:txBody>
                    <a:bodyPr/>
                    <a:lstStyle/>
                    <a:p>
                      <a:pPr algn="r"/>
                      <a:r>
                        <a:rPr lang="en-US" sz="1600"/>
                        <a:t>24.72</a:t>
                      </a:r>
                    </a:p>
                  </a:txBody>
                  <a:tcPr marL="55195" marR="55195" marT="27597" marB="27597" anchor="ctr">
                    <a:lnL>
                      <a:noFill/>
                    </a:lnL>
                    <a:lnR>
                      <a:noFill/>
                    </a:lnR>
                    <a:lnT>
                      <a:noFill/>
                    </a:lnT>
                    <a:lnB>
                      <a:noFill/>
                    </a:lnB>
                  </a:tcPr>
                </a:tc>
                <a:tc>
                  <a:txBody>
                    <a:bodyPr/>
                    <a:lstStyle/>
                    <a:p>
                      <a:pPr algn="r"/>
                      <a:r>
                        <a:rPr lang="en-US" sz="1600" b="1" dirty="0"/>
                        <a:t>237.9%</a:t>
                      </a:r>
                      <a:endParaRPr lang="en-US" sz="1600" dirty="0"/>
                    </a:p>
                  </a:txBody>
                  <a:tcPr marL="55195" marR="55195" marT="27597" marB="27597" anchor="ctr">
                    <a:lnL>
                      <a:noFill/>
                    </a:lnL>
                    <a:lnR>
                      <a:noFill/>
                    </a:lnR>
                    <a:lnT>
                      <a:noFill/>
                    </a:lnT>
                    <a:lnB>
                      <a:noFill/>
                    </a:lnB>
                  </a:tcPr>
                </a:tc>
                <a:extLst>
                  <a:ext uri="{0D108BD9-81ED-4DB2-BD59-A6C34878D82A}">
                    <a16:rowId xmlns:a16="http://schemas.microsoft.com/office/drawing/2014/main" val="3510026210"/>
                  </a:ext>
                </a:extLst>
              </a:tr>
              <a:tr h="444550">
                <a:tc>
                  <a:txBody>
                    <a:bodyPr/>
                    <a:lstStyle/>
                    <a:p>
                      <a:r>
                        <a:rPr lang="en-US" sz="1600"/>
                        <a:t>0.50 lb foliar</a:t>
                      </a:r>
                    </a:p>
                  </a:txBody>
                  <a:tcPr marL="55195" marR="55195" marT="27597" marB="27597" anchor="ctr">
                    <a:lnL>
                      <a:noFill/>
                    </a:lnL>
                    <a:lnR>
                      <a:noFill/>
                    </a:lnR>
                    <a:lnT>
                      <a:noFill/>
                    </a:lnT>
                    <a:lnB>
                      <a:noFill/>
                    </a:lnB>
                  </a:tcPr>
                </a:tc>
                <a:tc>
                  <a:txBody>
                    <a:bodyPr/>
                    <a:lstStyle/>
                    <a:p>
                      <a:pPr algn="r"/>
                      <a:r>
                        <a:rPr lang="en-US" sz="1600"/>
                        <a:t>2,448</a:t>
                      </a:r>
                    </a:p>
                  </a:txBody>
                  <a:tcPr marL="55195" marR="55195" marT="27597" marB="27597" anchor="ctr">
                    <a:lnL>
                      <a:noFill/>
                    </a:lnL>
                    <a:lnR>
                      <a:noFill/>
                    </a:lnR>
                    <a:lnT>
                      <a:noFill/>
                    </a:lnT>
                    <a:lnB>
                      <a:noFill/>
                    </a:lnB>
                  </a:tcPr>
                </a:tc>
                <a:tc>
                  <a:txBody>
                    <a:bodyPr/>
                    <a:lstStyle/>
                    <a:p>
                      <a:pPr algn="r"/>
                      <a:r>
                        <a:rPr lang="en-US" sz="1600"/>
                        <a:t>295</a:t>
                      </a:r>
                    </a:p>
                  </a:txBody>
                  <a:tcPr marL="55195" marR="55195" marT="27597" marB="27597" anchor="ctr">
                    <a:lnL>
                      <a:noFill/>
                    </a:lnL>
                    <a:lnR>
                      <a:noFill/>
                    </a:lnR>
                    <a:lnT>
                      <a:noFill/>
                    </a:lnT>
                    <a:lnB>
                      <a:noFill/>
                    </a:lnB>
                  </a:tcPr>
                </a:tc>
                <a:tc>
                  <a:txBody>
                    <a:bodyPr/>
                    <a:lstStyle/>
                    <a:p>
                      <a:pPr algn="r"/>
                      <a:r>
                        <a:rPr lang="en-US" sz="1600"/>
                        <a:t>8.01</a:t>
                      </a:r>
                    </a:p>
                  </a:txBody>
                  <a:tcPr marL="55195" marR="55195" marT="27597" marB="27597" anchor="ctr">
                    <a:lnL>
                      <a:noFill/>
                    </a:lnL>
                    <a:lnR>
                      <a:noFill/>
                    </a:lnR>
                    <a:lnT>
                      <a:noFill/>
                    </a:lnT>
                    <a:lnB>
                      <a:noFill/>
                    </a:lnB>
                  </a:tcPr>
                </a:tc>
                <a:tc>
                  <a:txBody>
                    <a:bodyPr/>
                    <a:lstStyle/>
                    <a:p>
                      <a:pPr algn="r"/>
                      <a:r>
                        <a:rPr lang="en-US" sz="1600" b="1"/>
                        <a:t>12.77</a:t>
                      </a:r>
                      <a:endParaRPr lang="en-US" sz="1600"/>
                    </a:p>
                  </a:txBody>
                  <a:tcPr marL="55195" marR="55195" marT="27597" marB="27597" anchor="ctr">
                    <a:lnL>
                      <a:noFill/>
                    </a:lnL>
                    <a:lnR>
                      <a:noFill/>
                    </a:lnR>
                    <a:lnT>
                      <a:noFill/>
                    </a:lnT>
                    <a:lnB>
                      <a:noFill/>
                    </a:lnB>
                  </a:tcPr>
                </a:tc>
                <a:tc>
                  <a:txBody>
                    <a:bodyPr/>
                    <a:lstStyle/>
                    <a:p>
                      <a:pPr algn="r"/>
                      <a:r>
                        <a:rPr lang="en-US" sz="1600"/>
                        <a:t>22.83</a:t>
                      </a:r>
                    </a:p>
                  </a:txBody>
                  <a:tcPr marL="55195" marR="55195" marT="27597" marB="27597" anchor="ctr">
                    <a:lnL>
                      <a:noFill/>
                    </a:lnL>
                    <a:lnR>
                      <a:noFill/>
                    </a:lnR>
                    <a:lnT>
                      <a:noFill/>
                    </a:lnT>
                    <a:lnB>
                      <a:noFill/>
                    </a:lnB>
                  </a:tcPr>
                </a:tc>
                <a:tc>
                  <a:txBody>
                    <a:bodyPr/>
                    <a:lstStyle/>
                    <a:p>
                      <a:pPr algn="r"/>
                      <a:r>
                        <a:rPr lang="en-US" sz="1600" b="1" dirty="0"/>
                        <a:t>178.8%</a:t>
                      </a:r>
                      <a:endParaRPr lang="en-US" sz="1600" dirty="0"/>
                    </a:p>
                  </a:txBody>
                  <a:tcPr marL="55195" marR="55195" marT="27597" marB="27597" anchor="ctr">
                    <a:lnL>
                      <a:noFill/>
                    </a:lnL>
                    <a:lnR>
                      <a:noFill/>
                    </a:lnR>
                    <a:lnT>
                      <a:noFill/>
                    </a:lnT>
                    <a:lnB>
                      <a:noFill/>
                    </a:lnB>
                  </a:tcPr>
                </a:tc>
                <a:tc>
                  <a:txBody>
                    <a:bodyPr/>
                    <a:lstStyle/>
                    <a:p>
                      <a:pPr algn="r"/>
                      <a:r>
                        <a:rPr lang="en-US" sz="1600"/>
                        <a:t>40.95</a:t>
                      </a:r>
                    </a:p>
                  </a:txBody>
                  <a:tcPr marL="55195" marR="55195" marT="27597" marB="27597" anchor="ctr">
                    <a:lnL>
                      <a:noFill/>
                    </a:lnL>
                    <a:lnR>
                      <a:noFill/>
                    </a:lnR>
                    <a:lnT>
                      <a:noFill/>
                    </a:lnT>
                    <a:lnB>
                      <a:noFill/>
                    </a:lnB>
                  </a:tcPr>
                </a:tc>
                <a:tc>
                  <a:txBody>
                    <a:bodyPr/>
                    <a:lstStyle/>
                    <a:p>
                      <a:pPr algn="r"/>
                      <a:r>
                        <a:rPr lang="en-US" sz="1600" b="1" dirty="0"/>
                        <a:t>320.7%</a:t>
                      </a:r>
                      <a:endParaRPr lang="en-US" sz="1600" dirty="0"/>
                    </a:p>
                  </a:txBody>
                  <a:tcPr marL="55195" marR="55195" marT="27597" marB="27597" anchor="ctr">
                    <a:lnL>
                      <a:noFill/>
                    </a:lnL>
                    <a:lnR>
                      <a:noFill/>
                    </a:lnR>
                    <a:lnT>
                      <a:noFill/>
                    </a:lnT>
                    <a:lnB>
                      <a:noFill/>
                    </a:lnB>
                  </a:tcPr>
                </a:tc>
                <a:extLst>
                  <a:ext uri="{0D108BD9-81ED-4DB2-BD59-A6C34878D82A}">
                    <a16:rowId xmlns:a16="http://schemas.microsoft.com/office/drawing/2014/main" val="4269640851"/>
                  </a:ext>
                </a:extLst>
              </a:tr>
              <a:tr h="444550">
                <a:tc>
                  <a:txBody>
                    <a:bodyPr/>
                    <a:lstStyle/>
                    <a:p>
                      <a:r>
                        <a:rPr lang="en-US" sz="1600"/>
                        <a:t>1 lb foliar</a:t>
                      </a:r>
                    </a:p>
                  </a:txBody>
                  <a:tcPr marL="55195" marR="55195" marT="27597" marB="27597" anchor="ctr">
                    <a:lnL>
                      <a:noFill/>
                    </a:lnL>
                    <a:lnR>
                      <a:noFill/>
                    </a:lnR>
                    <a:lnT>
                      <a:noFill/>
                    </a:lnT>
                    <a:lnB>
                      <a:noFill/>
                    </a:lnB>
                  </a:tcPr>
                </a:tc>
                <a:tc>
                  <a:txBody>
                    <a:bodyPr/>
                    <a:lstStyle/>
                    <a:p>
                      <a:pPr algn="r"/>
                      <a:r>
                        <a:rPr lang="en-US" sz="1600"/>
                        <a:t>2,307</a:t>
                      </a:r>
                    </a:p>
                  </a:txBody>
                  <a:tcPr marL="55195" marR="55195" marT="27597" marB="27597" anchor="ctr">
                    <a:lnL>
                      <a:noFill/>
                    </a:lnL>
                    <a:lnR>
                      <a:noFill/>
                    </a:lnR>
                    <a:lnT>
                      <a:noFill/>
                    </a:lnT>
                    <a:lnB>
                      <a:noFill/>
                    </a:lnB>
                  </a:tcPr>
                </a:tc>
                <a:tc>
                  <a:txBody>
                    <a:bodyPr/>
                    <a:lstStyle/>
                    <a:p>
                      <a:pPr algn="r"/>
                      <a:r>
                        <a:rPr lang="en-US" sz="1600"/>
                        <a:t>154</a:t>
                      </a:r>
                    </a:p>
                  </a:txBody>
                  <a:tcPr marL="55195" marR="55195" marT="27597" marB="27597" anchor="ctr">
                    <a:lnL>
                      <a:noFill/>
                    </a:lnL>
                    <a:lnR>
                      <a:noFill/>
                    </a:lnR>
                    <a:lnT>
                      <a:noFill/>
                    </a:lnT>
                    <a:lnB>
                      <a:noFill/>
                    </a:lnB>
                  </a:tcPr>
                </a:tc>
                <a:tc>
                  <a:txBody>
                    <a:bodyPr/>
                    <a:lstStyle/>
                    <a:p>
                      <a:pPr algn="r"/>
                      <a:r>
                        <a:rPr lang="en-US" sz="1600"/>
                        <a:t>8.01</a:t>
                      </a:r>
                    </a:p>
                  </a:txBody>
                  <a:tcPr marL="55195" marR="55195" marT="27597" marB="27597" anchor="ctr">
                    <a:lnL>
                      <a:noFill/>
                    </a:lnL>
                    <a:lnR>
                      <a:noFill/>
                    </a:lnR>
                    <a:lnT>
                      <a:noFill/>
                    </a:lnT>
                    <a:lnB>
                      <a:noFill/>
                    </a:lnB>
                  </a:tcPr>
                </a:tc>
                <a:tc>
                  <a:txBody>
                    <a:bodyPr/>
                    <a:lstStyle/>
                    <a:p>
                      <a:pPr algn="r"/>
                      <a:r>
                        <a:rPr lang="en-US" sz="1600" b="1"/>
                        <a:t>17.52</a:t>
                      </a:r>
                      <a:endParaRPr lang="en-US" sz="1600"/>
                    </a:p>
                  </a:txBody>
                  <a:tcPr marL="55195" marR="55195" marT="27597" marB="27597" anchor="ctr">
                    <a:lnL>
                      <a:noFill/>
                    </a:lnL>
                    <a:lnR>
                      <a:noFill/>
                    </a:lnR>
                    <a:lnT>
                      <a:noFill/>
                    </a:lnT>
                    <a:lnB>
                      <a:noFill/>
                    </a:lnB>
                  </a:tcPr>
                </a:tc>
                <a:tc>
                  <a:txBody>
                    <a:bodyPr/>
                    <a:lstStyle/>
                    <a:p>
                      <a:pPr algn="r"/>
                      <a:r>
                        <a:rPr lang="en-US" sz="1600"/>
                        <a:t>1.78</a:t>
                      </a:r>
                    </a:p>
                  </a:txBody>
                  <a:tcPr marL="55195" marR="55195" marT="27597" marB="27597" anchor="ctr">
                    <a:lnL>
                      <a:noFill/>
                    </a:lnL>
                    <a:lnR>
                      <a:noFill/>
                    </a:lnR>
                    <a:lnT>
                      <a:noFill/>
                    </a:lnT>
                    <a:lnB>
                      <a:noFill/>
                    </a:lnB>
                  </a:tcPr>
                </a:tc>
                <a:tc>
                  <a:txBody>
                    <a:bodyPr/>
                    <a:lstStyle/>
                    <a:p>
                      <a:pPr algn="r"/>
                      <a:r>
                        <a:rPr lang="en-US" sz="1600" b="1" dirty="0"/>
                        <a:t>10.2%</a:t>
                      </a:r>
                      <a:endParaRPr lang="en-US" sz="1600" dirty="0"/>
                    </a:p>
                  </a:txBody>
                  <a:tcPr marL="55195" marR="55195" marT="27597" marB="27597" anchor="ctr">
                    <a:lnL>
                      <a:noFill/>
                    </a:lnL>
                    <a:lnR>
                      <a:noFill/>
                    </a:lnR>
                    <a:lnT>
                      <a:noFill/>
                    </a:lnT>
                    <a:lnB>
                      <a:noFill/>
                    </a:lnB>
                  </a:tcPr>
                </a:tc>
                <a:tc>
                  <a:txBody>
                    <a:bodyPr/>
                    <a:lstStyle/>
                    <a:p>
                      <a:pPr algn="r"/>
                      <a:r>
                        <a:rPr lang="en-US" sz="1600"/>
                        <a:t>13.63</a:t>
                      </a:r>
                    </a:p>
                  </a:txBody>
                  <a:tcPr marL="55195" marR="55195" marT="27597" marB="27597" anchor="ctr">
                    <a:lnL>
                      <a:noFill/>
                    </a:lnL>
                    <a:lnR>
                      <a:noFill/>
                    </a:lnR>
                    <a:lnT>
                      <a:noFill/>
                    </a:lnT>
                    <a:lnB>
                      <a:noFill/>
                    </a:lnB>
                  </a:tcPr>
                </a:tc>
                <a:tc>
                  <a:txBody>
                    <a:bodyPr/>
                    <a:lstStyle/>
                    <a:p>
                      <a:pPr algn="r"/>
                      <a:r>
                        <a:rPr lang="en-US" sz="1600" b="1" dirty="0"/>
                        <a:t>77.8%</a:t>
                      </a:r>
                      <a:endParaRPr lang="en-US" sz="1600" dirty="0"/>
                    </a:p>
                  </a:txBody>
                  <a:tcPr marL="55195" marR="55195" marT="27597" marB="27597" anchor="ctr">
                    <a:lnL>
                      <a:noFill/>
                    </a:lnL>
                    <a:lnR>
                      <a:noFill/>
                    </a:lnR>
                    <a:lnT>
                      <a:noFill/>
                    </a:lnT>
                    <a:lnB>
                      <a:noFill/>
                    </a:lnB>
                  </a:tcPr>
                </a:tc>
                <a:extLst>
                  <a:ext uri="{0D108BD9-81ED-4DB2-BD59-A6C34878D82A}">
                    <a16:rowId xmlns:a16="http://schemas.microsoft.com/office/drawing/2014/main" val="4055287590"/>
                  </a:ext>
                </a:extLst>
              </a:tr>
              <a:tr h="495497">
                <a:tc>
                  <a:txBody>
                    <a:bodyPr/>
                    <a:lstStyle/>
                    <a:p>
                      <a:r>
                        <a:rPr lang="es-ES" sz="1600" dirty="0"/>
                        <a:t>1 lb granular + 0.25 foliar</a:t>
                      </a:r>
                    </a:p>
                  </a:txBody>
                  <a:tcPr marL="55195" marR="55195" marT="27597" marB="27597" anchor="ctr">
                    <a:lnL>
                      <a:noFill/>
                    </a:lnL>
                    <a:lnR>
                      <a:noFill/>
                    </a:lnR>
                    <a:lnT>
                      <a:noFill/>
                    </a:lnT>
                    <a:lnB>
                      <a:noFill/>
                    </a:lnB>
                  </a:tcPr>
                </a:tc>
                <a:tc>
                  <a:txBody>
                    <a:bodyPr/>
                    <a:lstStyle/>
                    <a:p>
                      <a:pPr algn="r"/>
                      <a:r>
                        <a:rPr lang="en-US" sz="1600"/>
                        <a:t>2,405</a:t>
                      </a:r>
                    </a:p>
                  </a:txBody>
                  <a:tcPr marL="55195" marR="55195" marT="27597" marB="27597" anchor="ctr">
                    <a:lnL>
                      <a:noFill/>
                    </a:lnL>
                    <a:lnR>
                      <a:noFill/>
                    </a:lnR>
                    <a:lnT>
                      <a:noFill/>
                    </a:lnT>
                    <a:lnB>
                      <a:noFill/>
                    </a:lnB>
                  </a:tcPr>
                </a:tc>
                <a:tc>
                  <a:txBody>
                    <a:bodyPr/>
                    <a:lstStyle/>
                    <a:p>
                      <a:pPr algn="r"/>
                      <a:r>
                        <a:rPr lang="en-US" sz="1600"/>
                        <a:t>252</a:t>
                      </a:r>
                    </a:p>
                  </a:txBody>
                  <a:tcPr marL="55195" marR="55195" marT="27597" marB="27597" anchor="ctr">
                    <a:lnL>
                      <a:noFill/>
                    </a:lnL>
                    <a:lnR>
                      <a:noFill/>
                    </a:lnR>
                    <a:lnT>
                      <a:noFill/>
                    </a:lnT>
                    <a:lnB>
                      <a:noFill/>
                    </a:lnB>
                  </a:tcPr>
                </a:tc>
                <a:tc>
                  <a:txBody>
                    <a:bodyPr/>
                    <a:lstStyle/>
                    <a:p>
                      <a:pPr algn="r"/>
                      <a:r>
                        <a:rPr lang="en-US" sz="1600" dirty="0"/>
                        <a:t>9.50</a:t>
                      </a:r>
                    </a:p>
                  </a:txBody>
                  <a:tcPr marL="55195" marR="55195" marT="27597" marB="27597" anchor="ctr">
                    <a:lnL>
                      <a:noFill/>
                    </a:lnL>
                    <a:lnR>
                      <a:noFill/>
                    </a:lnR>
                    <a:lnT>
                      <a:noFill/>
                    </a:lnT>
                    <a:lnB>
                      <a:noFill/>
                    </a:lnB>
                  </a:tcPr>
                </a:tc>
                <a:tc>
                  <a:txBody>
                    <a:bodyPr/>
                    <a:lstStyle/>
                    <a:p>
                      <a:pPr algn="r"/>
                      <a:r>
                        <a:rPr lang="en-US" sz="1600" b="1"/>
                        <a:t>22.38</a:t>
                      </a:r>
                      <a:endParaRPr lang="en-US" sz="1600"/>
                    </a:p>
                  </a:txBody>
                  <a:tcPr marL="55195" marR="55195" marT="27597" marB="27597" anchor="ctr">
                    <a:lnL>
                      <a:noFill/>
                    </a:lnL>
                    <a:lnR>
                      <a:noFill/>
                    </a:lnR>
                    <a:lnT>
                      <a:noFill/>
                    </a:lnT>
                    <a:lnB>
                      <a:noFill/>
                    </a:lnB>
                  </a:tcPr>
                </a:tc>
                <a:tc>
                  <a:txBody>
                    <a:bodyPr/>
                    <a:lstStyle/>
                    <a:p>
                      <a:pPr algn="r"/>
                      <a:r>
                        <a:rPr lang="en-US" sz="1600"/>
                        <a:t>8.38</a:t>
                      </a:r>
                    </a:p>
                  </a:txBody>
                  <a:tcPr marL="55195" marR="55195" marT="27597" marB="27597" anchor="ctr">
                    <a:lnL>
                      <a:noFill/>
                    </a:lnL>
                    <a:lnR>
                      <a:noFill/>
                    </a:lnR>
                    <a:lnT>
                      <a:noFill/>
                    </a:lnT>
                    <a:lnB>
                      <a:noFill/>
                    </a:lnB>
                  </a:tcPr>
                </a:tc>
                <a:tc>
                  <a:txBody>
                    <a:bodyPr/>
                    <a:lstStyle/>
                    <a:p>
                      <a:pPr algn="r"/>
                      <a:r>
                        <a:rPr lang="en-US" sz="1600" b="1" dirty="0"/>
                        <a:t>37.5%</a:t>
                      </a:r>
                      <a:endParaRPr lang="en-US" sz="1600" dirty="0"/>
                    </a:p>
                  </a:txBody>
                  <a:tcPr marL="55195" marR="55195" marT="27597" marB="27597" anchor="ctr">
                    <a:lnL>
                      <a:noFill/>
                    </a:lnL>
                    <a:lnR>
                      <a:noFill/>
                    </a:lnR>
                    <a:lnT>
                      <a:noFill/>
                    </a:lnT>
                    <a:lnB>
                      <a:noFill/>
                    </a:lnB>
                  </a:tcPr>
                </a:tc>
                <a:tc>
                  <a:txBody>
                    <a:bodyPr/>
                    <a:lstStyle/>
                    <a:p>
                      <a:pPr algn="r"/>
                      <a:r>
                        <a:rPr lang="en-US" sz="1600"/>
                        <a:t>28.88</a:t>
                      </a:r>
                    </a:p>
                  </a:txBody>
                  <a:tcPr marL="55195" marR="55195" marT="27597" marB="27597" anchor="ctr">
                    <a:lnL>
                      <a:noFill/>
                    </a:lnL>
                    <a:lnR>
                      <a:noFill/>
                    </a:lnR>
                    <a:lnT>
                      <a:noFill/>
                    </a:lnT>
                    <a:lnB>
                      <a:noFill/>
                    </a:lnB>
                  </a:tcPr>
                </a:tc>
                <a:tc>
                  <a:txBody>
                    <a:bodyPr/>
                    <a:lstStyle/>
                    <a:p>
                      <a:pPr algn="r"/>
                      <a:r>
                        <a:rPr lang="en-US" sz="1600" b="1" dirty="0"/>
                        <a:t>129.1%</a:t>
                      </a:r>
                      <a:endParaRPr lang="en-US" sz="1600" dirty="0"/>
                    </a:p>
                  </a:txBody>
                  <a:tcPr marL="55195" marR="55195" marT="27597" marB="27597" anchor="ctr">
                    <a:lnL>
                      <a:noFill/>
                    </a:lnL>
                    <a:lnR>
                      <a:noFill/>
                    </a:lnR>
                    <a:lnT>
                      <a:noFill/>
                    </a:lnT>
                    <a:lnB>
                      <a:noFill/>
                    </a:lnB>
                  </a:tcPr>
                </a:tc>
                <a:extLst>
                  <a:ext uri="{0D108BD9-81ED-4DB2-BD59-A6C34878D82A}">
                    <a16:rowId xmlns:a16="http://schemas.microsoft.com/office/drawing/2014/main" val="744079728"/>
                  </a:ext>
                </a:extLst>
              </a:tr>
              <a:tr h="495497">
                <a:tc>
                  <a:txBody>
                    <a:bodyPr/>
                    <a:lstStyle/>
                    <a:p>
                      <a:r>
                        <a:rPr lang="es-ES" sz="1600" dirty="0"/>
                        <a:t>1 lb granular + 0.50 foliar</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dirty="0"/>
                        <a:t>2,412</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259</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dirty="0"/>
                        <a:t>15.26</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b="1"/>
                        <a:t>24.76</a:t>
                      </a:r>
                      <a:endParaRPr lang="en-US" sz="1600"/>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8.63</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b="1" dirty="0"/>
                        <a:t>34.9%</a:t>
                      </a:r>
                      <a:endParaRPr lang="en-US" sz="1600" dirty="0"/>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a:t>30.96</a:t>
                      </a:r>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r>
                        <a:rPr lang="en-US" sz="1600" b="1" dirty="0"/>
                        <a:t>125.1%</a:t>
                      </a:r>
                      <a:endParaRPr lang="en-US" sz="1600" dirty="0"/>
                    </a:p>
                  </a:txBody>
                  <a:tcPr marL="55195" marR="55195" marT="27597" marB="27597"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162325"/>
                  </a:ext>
                </a:extLst>
              </a:tr>
            </a:tbl>
          </a:graphicData>
        </a:graphic>
      </p:graphicFrame>
      <p:sp>
        <p:nvSpPr>
          <p:cNvPr id="4" name="Rectangle 3">
            <a:extLst>
              <a:ext uri="{FF2B5EF4-FFF2-40B4-BE49-F238E27FC236}">
                <a16:creationId xmlns:a16="http://schemas.microsoft.com/office/drawing/2014/main" id="{5598039F-3A52-4ECB-AB78-1D3A93046FE8}"/>
              </a:ext>
            </a:extLst>
          </p:cNvPr>
          <p:cNvSpPr/>
          <p:nvPr/>
        </p:nvSpPr>
        <p:spPr>
          <a:xfrm>
            <a:off x="133349" y="4057650"/>
            <a:ext cx="11887199" cy="3905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488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Introduction</a:t>
            </a:r>
            <a:endParaRPr lang="en-US" altLang="en-US" dirty="0">
              <a:ea typeface="ＭＳ Ｐゴシック" panose="020B0600070205080204" pitchFamily="34" charset="-128"/>
            </a:endParaRPr>
          </a:p>
        </p:txBody>
      </p:sp>
      <p:pic>
        <p:nvPicPr>
          <p:cNvPr id="4" name="Picture 3">
            <a:extLst>
              <a:ext uri="{FF2B5EF4-FFF2-40B4-BE49-F238E27FC236}">
                <a16:creationId xmlns:a16="http://schemas.microsoft.com/office/drawing/2014/main" id="{96C827ED-86CA-4995-8F54-5A2C56194437}"/>
              </a:ext>
            </a:extLst>
          </p:cNvPr>
          <p:cNvPicPr>
            <a:picLocks noChangeAspect="1"/>
          </p:cNvPicPr>
          <p:nvPr/>
        </p:nvPicPr>
        <p:blipFill>
          <a:blip r:embed="rId3"/>
          <a:stretch>
            <a:fillRect/>
          </a:stretch>
        </p:blipFill>
        <p:spPr>
          <a:xfrm>
            <a:off x="6095999" y="2469862"/>
            <a:ext cx="6010275" cy="3099730"/>
          </a:xfrm>
          <a:prstGeom prst="rect">
            <a:avLst/>
          </a:prstGeom>
        </p:spPr>
      </p:pic>
      <p:sp>
        <p:nvSpPr>
          <p:cNvPr id="5" name="TextBox 4">
            <a:extLst>
              <a:ext uri="{FF2B5EF4-FFF2-40B4-BE49-F238E27FC236}">
                <a16:creationId xmlns:a16="http://schemas.microsoft.com/office/drawing/2014/main" id="{97A056C1-3422-443B-8FA4-904ED2E497EF}"/>
              </a:ext>
            </a:extLst>
          </p:cNvPr>
          <p:cNvSpPr txBox="1"/>
          <p:nvPr/>
        </p:nvSpPr>
        <p:spPr>
          <a:xfrm>
            <a:off x="8553549" y="1885087"/>
            <a:ext cx="1095173" cy="584775"/>
          </a:xfrm>
          <a:prstGeom prst="rect">
            <a:avLst/>
          </a:prstGeom>
          <a:noFill/>
        </p:spPr>
        <p:txBody>
          <a:bodyPr wrap="none" rtlCol="0">
            <a:spAutoFit/>
          </a:bodyPr>
          <a:lstStyle/>
          <a:p>
            <a:pPr algn="ctr"/>
            <a:r>
              <a:rPr lang="en-US" sz="3200" b="1" dirty="0"/>
              <a:t>2022</a:t>
            </a:r>
          </a:p>
        </p:txBody>
      </p:sp>
      <p:pic>
        <p:nvPicPr>
          <p:cNvPr id="8" name="Picture 7">
            <a:extLst>
              <a:ext uri="{FF2B5EF4-FFF2-40B4-BE49-F238E27FC236}">
                <a16:creationId xmlns:a16="http://schemas.microsoft.com/office/drawing/2014/main" id="{C1258F8C-A581-4DC4-AB85-C4524C1638A2}"/>
              </a:ext>
            </a:extLst>
          </p:cNvPr>
          <p:cNvPicPr>
            <a:picLocks noChangeAspect="1"/>
          </p:cNvPicPr>
          <p:nvPr/>
        </p:nvPicPr>
        <p:blipFill>
          <a:blip r:embed="rId4"/>
          <a:stretch>
            <a:fillRect/>
          </a:stretch>
        </p:blipFill>
        <p:spPr>
          <a:xfrm>
            <a:off x="95250" y="2469862"/>
            <a:ext cx="5914344" cy="3099730"/>
          </a:xfrm>
          <a:prstGeom prst="rect">
            <a:avLst/>
          </a:prstGeom>
        </p:spPr>
      </p:pic>
      <p:sp>
        <p:nvSpPr>
          <p:cNvPr id="14" name="TextBox 13">
            <a:extLst>
              <a:ext uri="{FF2B5EF4-FFF2-40B4-BE49-F238E27FC236}">
                <a16:creationId xmlns:a16="http://schemas.microsoft.com/office/drawing/2014/main" id="{75CF5A51-E209-47AB-9B75-0673C58C2993}"/>
              </a:ext>
            </a:extLst>
          </p:cNvPr>
          <p:cNvSpPr txBox="1"/>
          <p:nvPr/>
        </p:nvSpPr>
        <p:spPr>
          <a:xfrm>
            <a:off x="2638528" y="1873836"/>
            <a:ext cx="1095172" cy="584775"/>
          </a:xfrm>
          <a:prstGeom prst="rect">
            <a:avLst/>
          </a:prstGeom>
          <a:noFill/>
        </p:spPr>
        <p:txBody>
          <a:bodyPr wrap="none" rtlCol="0">
            <a:spAutoFit/>
          </a:bodyPr>
          <a:lstStyle/>
          <a:p>
            <a:pPr algn="ctr"/>
            <a:r>
              <a:rPr lang="en-US" sz="3200" b="1" dirty="0"/>
              <a:t>2012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21DC-8411-4CD9-B164-FC288B35462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EB871B4-C36F-4A22-AE43-574C0D6898E3}"/>
              </a:ext>
            </a:extLst>
          </p:cNvPr>
          <p:cNvSpPr>
            <a:spLocks noGrp="1"/>
          </p:cNvSpPr>
          <p:nvPr>
            <p:ph idx="1"/>
          </p:nvPr>
        </p:nvSpPr>
        <p:spPr>
          <a:xfrm>
            <a:off x="609600" y="1514480"/>
            <a:ext cx="10972800" cy="4525963"/>
          </a:xfrm>
        </p:spPr>
        <p:txBody>
          <a:bodyPr/>
          <a:lstStyle/>
          <a:p>
            <a:pPr>
              <a:spcAft>
                <a:spcPts val="600"/>
              </a:spcAft>
            </a:pPr>
            <a:r>
              <a:rPr lang="en-US" dirty="0"/>
              <a:t>The effects of Boron fertilization in canola yield were positive.</a:t>
            </a:r>
          </a:p>
          <a:p>
            <a:pPr>
              <a:spcAft>
                <a:spcPts val="600"/>
              </a:spcAft>
            </a:pPr>
            <a:r>
              <a:rPr lang="en-US" dirty="0"/>
              <a:t>The combination of a granular B application at planting + a foliar B application at 10-20% bloom produced the best yield results.</a:t>
            </a:r>
          </a:p>
          <a:p>
            <a:pPr>
              <a:spcAft>
                <a:spcPts val="600"/>
              </a:spcAft>
            </a:pPr>
            <a:r>
              <a:rPr lang="en-US" dirty="0"/>
              <a:t>A standalone foliar application at 10-20%, however, is more profitable.</a:t>
            </a:r>
          </a:p>
          <a:p>
            <a:pPr>
              <a:spcAft>
                <a:spcPts val="600"/>
              </a:spcAft>
            </a:pPr>
            <a:r>
              <a:rPr lang="en-US" dirty="0"/>
              <a:t>The best boron rates are location specific.</a:t>
            </a:r>
          </a:p>
        </p:txBody>
      </p:sp>
    </p:spTree>
    <p:extLst>
      <p:ext uri="{BB962C8B-B14F-4D97-AF65-F5344CB8AC3E}">
        <p14:creationId xmlns:p14="http://schemas.microsoft.com/office/powerpoint/2010/main" val="278732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21DC-8411-4CD9-B164-FC288B35462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EB871B4-C36F-4A22-AE43-574C0D6898E3}"/>
              </a:ext>
            </a:extLst>
          </p:cNvPr>
          <p:cNvSpPr>
            <a:spLocks noGrp="1"/>
          </p:cNvSpPr>
          <p:nvPr>
            <p:ph idx="1"/>
          </p:nvPr>
        </p:nvSpPr>
        <p:spPr>
          <a:xfrm>
            <a:off x="609600" y="1514480"/>
            <a:ext cx="10972800" cy="4525963"/>
          </a:xfrm>
        </p:spPr>
        <p:txBody>
          <a:bodyPr/>
          <a:lstStyle/>
          <a:p>
            <a:pPr>
              <a:spcAft>
                <a:spcPts val="600"/>
              </a:spcAft>
            </a:pPr>
            <a:r>
              <a:rPr lang="en-US" dirty="0"/>
              <a:t>Boron sources, rates and timing of application do not affect seed oil content in canola.</a:t>
            </a:r>
          </a:p>
          <a:p>
            <a:pPr>
              <a:spcAft>
                <a:spcPts val="600"/>
              </a:spcAft>
            </a:pPr>
            <a:r>
              <a:rPr lang="en-US" dirty="0"/>
              <a:t>The study needs to be repeated at least for one more year (ideally two) to confirm the results and to provide more sound recommendations to canola growers.</a:t>
            </a:r>
          </a:p>
        </p:txBody>
      </p:sp>
    </p:spTree>
    <p:extLst>
      <p:ext uri="{BB962C8B-B14F-4D97-AF65-F5344CB8AC3E}">
        <p14:creationId xmlns:p14="http://schemas.microsoft.com/office/powerpoint/2010/main" val="31427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91A7-2409-4E65-B077-2BED0297C632}"/>
              </a:ext>
            </a:extLst>
          </p:cNvPr>
          <p:cNvSpPr txBox="1">
            <a:spLocks/>
          </p:cNvSpPr>
          <p:nvPr/>
        </p:nvSpPr>
        <p:spPr>
          <a:xfrm>
            <a:off x="1981200" y="238703"/>
            <a:ext cx="8229600" cy="1143000"/>
          </a:xfrm>
          <a:prstGeom prst="rect">
            <a:avLst/>
          </a:prstGeom>
        </p:spPr>
        <p:txBody>
          <a:bodyPr/>
          <a:lstStyle>
            <a:lvl1pPr algn="ctr" defTabSz="457189"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189" rtl="0" eaLnBrk="1" fontAlgn="base" hangingPunct="1">
              <a:spcBef>
                <a:spcPct val="0"/>
              </a:spcBef>
              <a:spcAft>
                <a:spcPct val="0"/>
              </a:spcAft>
              <a:defRPr sz="4400">
                <a:solidFill>
                  <a:schemeClr val="tx1"/>
                </a:solidFill>
                <a:latin typeface="Calibri" charset="0"/>
                <a:ea typeface="ＭＳ Ｐゴシック" charset="-128"/>
              </a:defRPr>
            </a:lvl2pPr>
            <a:lvl3pPr algn="ctr" defTabSz="457189" rtl="0" eaLnBrk="1" fontAlgn="base" hangingPunct="1">
              <a:spcBef>
                <a:spcPct val="0"/>
              </a:spcBef>
              <a:spcAft>
                <a:spcPct val="0"/>
              </a:spcAft>
              <a:defRPr sz="4400">
                <a:solidFill>
                  <a:schemeClr val="tx1"/>
                </a:solidFill>
                <a:latin typeface="Calibri" charset="0"/>
                <a:ea typeface="ＭＳ Ｐゴシック" charset="-128"/>
              </a:defRPr>
            </a:lvl3pPr>
            <a:lvl4pPr algn="ctr" defTabSz="457189" rtl="0" eaLnBrk="1" fontAlgn="base" hangingPunct="1">
              <a:spcBef>
                <a:spcPct val="0"/>
              </a:spcBef>
              <a:spcAft>
                <a:spcPct val="0"/>
              </a:spcAft>
              <a:defRPr sz="4400">
                <a:solidFill>
                  <a:schemeClr val="tx1"/>
                </a:solidFill>
                <a:latin typeface="Calibri" charset="0"/>
                <a:ea typeface="ＭＳ Ｐゴシック" charset="-128"/>
              </a:defRPr>
            </a:lvl4pPr>
            <a:lvl5pPr algn="ctr" defTabSz="457189" rtl="0" eaLnBrk="1" fontAlgn="base" hangingPunct="1">
              <a:spcBef>
                <a:spcPct val="0"/>
              </a:spcBef>
              <a:spcAft>
                <a:spcPct val="0"/>
              </a:spcAft>
              <a:defRPr sz="4400">
                <a:solidFill>
                  <a:schemeClr val="tx1"/>
                </a:solidFill>
                <a:latin typeface="Calibri" charset="0"/>
                <a:ea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b="1" dirty="0">
                <a:solidFill>
                  <a:srgbClr val="004D39"/>
                </a:solidFill>
              </a:rPr>
              <a:t>Thank you!</a:t>
            </a:r>
          </a:p>
        </p:txBody>
      </p:sp>
      <p:sp>
        <p:nvSpPr>
          <p:cNvPr id="3" name="Rectangle 2">
            <a:extLst>
              <a:ext uri="{FF2B5EF4-FFF2-40B4-BE49-F238E27FC236}">
                <a16:creationId xmlns:a16="http://schemas.microsoft.com/office/drawing/2014/main" id="{638EC44D-3007-400A-BB23-B4867326B55A}"/>
              </a:ext>
            </a:extLst>
          </p:cNvPr>
          <p:cNvSpPr/>
          <p:nvPr/>
        </p:nvSpPr>
        <p:spPr>
          <a:xfrm>
            <a:off x="2499806" y="4207998"/>
            <a:ext cx="7192388" cy="3262432"/>
          </a:xfrm>
          <a:prstGeom prst="rect">
            <a:avLst/>
          </a:prstGeom>
        </p:spPr>
        <p:txBody>
          <a:bodyPr wrap="square">
            <a:spAutoFit/>
          </a:bodyPr>
          <a:lstStyle/>
          <a:p>
            <a:pPr algn="ctr"/>
            <a:r>
              <a:rPr lang="en-US" sz="2800" dirty="0">
                <a:solidFill>
                  <a:srgbClr val="004D39"/>
                </a:solidFill>
                <a:hlinkClick r:id="rId2">
                  <a:extLst>
                    <a:ext uri="{A12FA001-AC4F-418D-AE19-62706E023703}">
                      <ahyp:hlinkClr xmlns:ahyp="http://schemas.microsoft.com/office/drawing/2018/hyperlinkcolor" val="tx"/>
                    </a:ext>
                  </a:extLst>
                </a:hlinkClick>
              </a:rPr>
              <a:t>victor.gomes@ndsu.edu</a:t>
            </a:r>
            <a:endParaRPr lang="en-US" sz="2800" dirty="0">
              <a:solidFill>
                <a:srgbClr val="004D39"/>
              </a:solidFill>
            </a:endParaRPr>
          </a:p>
          <a:p>
            <a:pPr algn="ctr"/>
            <a:r>
              <a:rPr lang="en-US" sz="3200" dirty="0">
                <a:solidFill>
                  <a:srgbClr val="004D39"/>
                </a:solidFill>
              </a:rPr>
              <a:t>701-761-9436</a:t>
            </a:r>
          </a:p>
          <a:p>
            <a:pPr algn="ctr"/>
            <a:r>
              <a:rPr lang="en-US" sz="3200" dirty="0">
                <a:solidFill>
                  <a:srgbClr val="004D39"/>
                </a:solidFill>
              </a:rPr>
              <a:t>701-456-1102</a:t>
            </a:r>
          </a:p>
          <a:p>
            <a:pPr algn="ctr"/>
            <a:endParaRPr lang="en-US" sz="3200" dirty="0">
              <a:solidFill>
                <a:srgbClr val="004D39"/>
              </a:solidFill>
            </a:endParaRPr>
          </a:p>
          <a:p>
            <a:pPr algn="ctr"/>
            <a:r>
              <a:rPr lang="en-US" sz="2800" dirty="0">
                <a:solidFill>
                  <a:srgbClr val="004D39"/>
                </a:solidFill>
              </a:rPr>
              <a:t>   @CropSystemsDREC</a:t>
            </a:r>
          </a:p>
          <a:p>
            <a:endParaRPr lang="en-US" sz="3600" dirty="0">
              <a:solidFill>
                <a:srgbClr val="FFCC00"/>
              </a:solidFill>
            </a:endParaRPr>
          </a:p>
          <a:p>
            <a:endParaRPr lang="en-US" dirty="0"/>
          </a:p>
        </p:txBody>
      </p:sp>
      <p:pic>
        <p:nvPicPr>
          <p:cNvPr id="5" name="Picture 16" descr="Twitter x new logo x rounded - Social media &amp; Logos Icons">
            <a:extLst>
              <a:ext uri="{FF2B5EF4-FFF2-40B4-BE49-F238E27FC236}">
                <a16:creationId xmlns:a16="http://schemas.microsoft.com/office/drawing/2014/main" id="{7BD1424F-F132-4401-B4F0-7FA8C0684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499" y="6080054"/>
            <a:ext cx="875162" cy="639278"/>
          </a:xfrm>
          <a:prstGeom prst="rect">
            <a:avLst/>
          </a:prstGeom>
          <a:extLst>
            <a:ext uri="{909E8E84-426E-40DD-AFC4-6F175D3DCCD1}">
              <a14:hiddenFill xmlns:a14="http://schemas.microsoft.com/office/drawing/2010/main">
                <a:solidFill>
                  <a:srgbClr val="FFFFFF"/>
                </a:solidFill>
              </a14:hiddenFill>
            </a:ext>
          </a:extLst>
        </p:spPr>
      </p:pic>
      <p:pic>
        <p:nvPicPr>
          <p:cNvPr id="6" name="Picture 2" descr="Cell phone - Free technology icons">
            <a:extLst>
              <a:ext uri="{FF2B5EF4-FFF2-40B4-BE49-F238E27FC236}">
                <a16:creationId xmlns:a16="http://schemas.microsoft.com/office/drawing/2014/main" id="{1FB05EFA-7E9C-48D1-BE82-AF8C2594A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430" y="4701968"/>
            <a:ext cx="496956" cy="496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Landline Vector Icons free download in SVG, PNG Format">
            <a:extLst>
              <a:ext uri="{FF2B5EF4-FFF2-40B4-BE49-F238E27FC236}">
                <a16:creationId xmlns:a16="http://schemas.microsoft.com/office/drawing/2014/main" id="{798947FD-B9DB-4FA8-8BB6-2C43AA436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296" y="5198924"/>
            <a:ext cx="496956" cy="496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46D3970-1ED9-4ABF-ADF1-B47C6BED54D9}"/>
              </a:ext>
            </a:extLst>
          </p:cNvPr>
          <p:cNvPicPr>
            <a:picLocks noChangeAspect="1"/>
          </p:cNvPicPr>
          <p:nvPr/>
        </p:nvPicPr>
        <p:blipFill>
          <a:blip r:embed="rId6"/>
          <a:stretch>
            <a:fillRect/>
          </a:stretch>
        </p:blipFill>
        <p:spPr>
          <a:xfrm>
            <a:off x="9257535" y="5951421"/>
            <a:ext cx="2401829" cy="655321"/>
          </a:xfrm>
          <a:prstGeom prst="rect">
            <a:avLst/>
          </a:prstGeom>
        </p:spPr>
      </p:pic>
      <p:sp>
        <p:nvSpPr>
          <p:cNvPr id="4" name="TextBox 3">
            <a:extLst>
              <a:ext uri="{FF2B5EF4-FFF2-40B4-BE49-F238E27FC236}">
                <a16:creationId xmlns:a16="http://schemas.microsoft.com/office/drawing/2014/main" id="{46F0F2AF-0621-4B5E-BBC9-B522009EF67B}"/>
              </a:ext>
            </a:extLst>
          </p:cNvPr>
          <p:cNvSpPr txBox="1"/>
          <p:nvPr/>
        </p:nvSpPr>
        <p:spPr>
          <a:xfrm>
            <a:off x="3491918" y="3051397"/>
            <a:ext cx="5320145" cy="769441"/>
          </a:xfrm>
          <a:prstGeom prst="rect">
            <a:avLst/>
          </a:prstGeom>
          <a:noFill/>
        </p:spPr>
        <p:txBody>
          <a:bodyPr wrap="square" rtlCol="0">
            <a:spAutoFit/>
          </a:bodyPr>
          <a:lstStyle/>
          <a:p>
            <a:pPr algn="ctr"/>
            <a:r>
              <a:rPr lang="en-US" sz="4400" b="1" dirty="0">
                <a:solidFill>
                  <a:srgbClr val="004D39"/>
                </a:solidFill>
                <a:latin typeface="+mj-lt"/>
                <a:ea typeface="ＭＳ Ｐゴシック" charset="-128"/>
                <a:cs typeface="+mj-cs"/>
              </a:rPr>
              <a:t>QUESTIONS</a:t>
            </a:r>
            <a:r>
              <a:rPr lang="en-US" sz="4000" b="1" dirty="0">
                <a:solidFill>
                  <a:srgbClr val="006600"/>
                </a:solidFill>
              </a:rPr>
              <a:t>?</a:t>
            </a:r>
          </a:p>
        </p:txBody>
      </p:sp>
      <p:pic>
        <p:nvPicPr>
          <p:cNvPr id="1026" name="Picture 2" descr="Northern Canola Growers – North Dakota Livestock Alliance">
            <a:extLst>
              <a:ext uri="{FF2B5EF4-FFF2-40B4-BE49-F238E27FC236}">
                <a16:creationId xmlns:a16="http://schemas.microsoft.com/office/drawing/2014/main" id="{CF20A77C-034C-4AB7-AEB4-29D11B822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769" y="1425681"/>
            <a:ext cx="6748462" cy="121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67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Introduction</a:t>
            </a:r>
            <a:endParaRPr lang="en-US" altLang="en-US" dirty="0">
              <a:ea typeface="ＭＳ Ｐゴシック" panose="020B0600070205080204" pitchFamily="34" charset="-128"/>
            </a:endParaRPr>
          </a:p>
        </p:txBody>
      </p:sp>
      <p:pic>
        <p:nvPicPr>
          <p:cNvPr id="2" name="Picture 2">
            <a:extLst>
              <a:ext uri="{FF2B5EF4-FFF2-40B4-BE49-F238E27FC236}">
                <a16:creationId xmlns:a16="http://schemas.microsoft.com/office/drawing/2014/main" id="{24369074-6D6A-41DF-BC2E-F6FC54D60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419820"/>
            <a:ext cx="7734300" cy="543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67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Introduction</a:t>
            </a:r>
            <a:endParaRPr lang="en-US" altLang="en-US" dirty="0">
              <a:ea typeface="ＭＳ Ｐゴシック" panose="020B0600070205080204" pitchFamily="34" charset="-128"/>
            </a:endParaRPr>
          </a:p>
        </p:txBody>
      </p:sp>
      <p:pic>
        <p:nvPicPr>
          <p:cNvPr id="4" name="Picture 3">
            <a:extLst>
              <a:ext uri="{FF2B5EF4-FFF2-40B4-BE49-F238E27FC236}">
                <a16:creationId xmlns:a16="http://schemas.microsoft.com/office/drawing/2014/main" id="{608CFA19-F2CD-42BE-A643-A6C18F2DC4E8}"/>
              </a:ext>
            </a:extLst>
          </p:cNvPr>
          <p:cNvPicPr>
            <a:picLocks noChangeAspect="1"/>
          </p:cNvPicPr>
          <p:nvPr/>
        </p:nvPicPr>
        <p:blipFill>
          <a:blip r:embed="rId3"/>
          <a:stretch>
            <a:fillRect/>
          </a:stretch>
        </p:blipFill>
        <p:spPr>
          <a:xfrm>
            <a:off x="3362125" y="1417638"/>
            <a:ext cx="5467750" cy="4831965"/>
          </a:xfrm>
          <a:prstGeom prst="rect">
            <a:avLst/>
          </a:prstGeom>
        </p:spPr>
      </p:pic>
    </p:spTree>
    <p:extLst>
      <p:ext uri="{BB962C8B-B14F-4D97-AF65-F5344CB8AC3E}">
        <p14:creationId xmlns:p14="http://schemas.microsoft.com/office/powerpoint/2010/main" val="124243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Objectives</a:t>
            </a:r>
            <a:endParaRPr lang="en-US" altLang="en-US" dirty="0">
              <a:ea typeface="ＭＳ Ｐゴシック" panose="020B0600070205080204" pitchFamily="34" charset="-128"/>
            </a:endParaRPr>
          </a:p>
        </p:txBody>
      </p:sp>
      <p:sp>
        <p:nvSpPr>
          <p:cNvPr id="7" name="TextBox 6">
            <a:extLst>
              <a:ext uri="{FF2B5EF4-FFF2-40B4-BE49-F238E27FC236}">
                <a16:creationId xmlns:a16="http://schemas.microsoft.com/office/drawing/2014/main" id="{8D2B4A1A-E056-4C2F-BC64-0B317EACC6D7}"/>
              </a:ext>
            </a:extLst>
          </p:cNvPr>
          <p:cNvSpPr txBox="1"/>
          <p:nvPr/>
        </p:nvSpPr>
        <p:spPr>
          <a:xfrm>
            <a:off x="316706" y="1676042"/>
            <a:ext cx="11399044" cy="1384995"/>
          </a:xfrm>
          <a:prstGeom prst="rect">
            <a:avLst/>
          </a:prstGeom>
          <a:noFill/>
        </p:spPr>
        <p:txBody>
          <a:bodyPr wrap="square">
            <a:spAutoFit/>
          </a:bodyPr>
          <a:lstStyle/>
          <a:p>
            <a:r>
              <a:rPr lang="en-US" sz="2800" dirty="0"/>
              <a:t>The objective of this study was to evaluate the effects of different rates, timings and modes of application of Boron fertilization on the yield and seed quality of canola in western North Dakota.</a:t>
            </a:r>
          </a:p>
        </p:txBody>
      </p:sp>
      <p:pic>
        <p:nvPicPr>
          <p:cNvPr id="8" name="Picture 7">
            <a:extLst>
              <a:ext uri="{FF2B5EF4-FFF2-40B4-BE49-F238E27FC236}">
                <a16:creationId xmlns:a16="http://schemas.microsoft.com/office/drawing/2014/main" id="{734408EC-2420-443A-A986-CEE44BDF129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28611"/>
          <a:stretch/>
        </p:blipFill>
        <p:spPr>
          <a:xfrm>
            <a:off x="0" y="3283710"/>
            <a:ext cx="12192000" cy="3574290"/>
          </a:xfrm>
          <a:prstGeom prst="rect">
            <a:avLst/>
          </a:prstGeom>
        </p:spPr>
      </p:pic>
    </p:spTree>
    <p:extLst>
      <p:ext uri="{BB962C8B-B14F-4D97-AF65-F5344CB8AC3E}">
        <p14:creationId xmlns:p14="http://schemas.microsoft.com/office/powerpoint/2010/main" val="350941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D910-E096-4C30-9741-E53E91F1AC82}"/>
              </a:ext>
            </a:extLst>
          </p:cNvPr>
          <p:cNvSpPr>
            <a:spLocks noGrp="1"/>
          </p:cNvSpPr>
          <p:nvPr>
            <p:ph type="title"/>
          </p:nvPr>
        </p:nvSpPr>
        <p:spPr/>
        <p:txBody>
          <a:bodyPr/>
          <a:lstStyle/>
          <a:p>
            <a:r>
              <a:rPr lang="en-US" dirty="0"/>
              <a:t>Material &amp; Methods</a:t>
            </a:r>
          </a:p>
        </p:txBody>
      </p:sp>
      <p:sp>
        <p:nvSpPr>
          <p:cNvPr id="3" name="Content Placeholder 2">
            <a:extLst>
              <a:ext uri="{FF2B5EF4-FFF2-40B4-BE49-F238E27FC236}">
                <a16:creationId xmlns:a16="http://schemas.microsoft.com/office/drawing/2014/main" id="{6B31B51B-E6D4-4991-8152-C6C9962DA7AC}"/>
              </a:ext>
            </a:extLst>
          </p:cNvPr>
          <p:cNvSpPr>
            <a:spLocks noGrp="1"/>
          </p:cNvSpPr>
          <p:nvPr>
            <p:ph idx="1"/>
          </p:nvPr>
        </p:nvSpPr>
        <p:spPr/>
        <p:txBody>
          <a:bodyPr/>
          <a:lstStyle/>
          <a:p>
            <a:r>
              <a:rPr lang="en-US" dirty="0"/>
              <a:t>Dickinson – Seeding:</a:t>
            </a:r>
          </a:p>
          <a:p>
            <a:pPr lvl="1"/>
            <a:r>
              <a:rPr lang="en-US" dirty="0"/>
              <a:t>4/29/2025</a:t>
            </a:r>
          </a:p>
          <a:p>
            <a:pPr lvl="1"/>
            <a:r>
              <a:rPr lang="en-US" sz="2800" b="0" i="0" u="sng" strike="noStrike" dirty="0">
                <a:solidFill>
                  <a:srgbClr val="000000"/>
                </a:solidFill>
                <a:effectLst/>
                <a:latin typeface="Calibri" panose="020F0502020204030204" pitchFamily="34" charset="0"/>
              </a:rPr>
              <a:t>Hybrid - L345PC</a:t>
            </a:r>
            <a:r>
              <a:rPr lang="en-US" sz="2800" b="0" i="0" u="none" strike="noStrike" dirty="0">
                <a:solidFill>
                  <a:srgbClr val="000000"/>
                </a:solidFill>
                <a:effectLst/>
                <a:latin typeface="Calibri" panose="020F0502020204030204" pitchFamily="34" charset="0"/>
              </a:rPr>
              <a:t>; </a:t>
            </a:r>
          </a:p>
          <a:p>
            <a:pPr lvl="1"/>
            <a:r>
              <a:rPr lang="en-US" sz="2800" b="0" i="0" u="sng" strike="noStrike" dirty="0">
                <a:solidFill>
                  <a:srgbClr val="000000"/>
                </a:solidFill>
                <a:effectLst/>
                <a:latin typeface="Calibri" panose="020F0502020204030204" pitchFamily="34" charset="0"/>
              </a:rPr>
              <a:t>Seeding rate – 600k pls/a</a:t>
            </a:r>
            <a:endParaRPr lang="en-US" u="sng" dirty="0">
              <a:latin typeface="Calibri" panose="020F0502020204030204" pitchFamily="34" charset="0"/>
            </a:endParaRPr>
          </a:p>
          <a:p>
            <a:pPr marL="342891" lvl="1" indent="-342891">
              <a:buFont typeface="Arial" panose="020B0604020202020204" pitchFamily="34" charset="0"/>
              <a:buChar char="•"/>
            </a:pPr>
            <a:r>
              <a:rPr lang="en-US" sz="3200" dirty="0">
                <a:latin typeface="+mn-lt"/>
              </a:rPr>
              <a:t>Minot – Seeding:</a:t>
            </a:r>
          </a:p>
          <a:p>
            <a:pPr lvl="1"/>
            <a:r>
              <a:rPr lang="en-US" dirty="0">
                <a:latin typeface="+mn-lt"/>
              </a:rPr>
              <a:t>5/9/2025</a:t>
            </a:r>
          </a:p>
          <a:p>
            <a:pPr lvl="1"/>
            <a:r>
              <a:rPr lang="en-US" u="sng" dirty="0">
                <a:latin typeface="+mn-lt"/>
              </a:rPr>
              <a:t>Hybrid DK400TL</a:t>
            </a:r>
          </a:p>
          <a:p>
            <a:pPr lvl="1"/>
            <a:r>
              <a:rPr lang="en-US" u="sng" dirty="0">
                <a:latin typeface="+mn-lt"/>
              </a:rPr>
              <a:t>Seeding rate – 450k pls/a</a:t>
            </a:r>
          </a:p>
          <a:p>
            <a:pPr lvl="1"/>
            <a:endParaRPr lang="en-US" dirty="0"/>
          </a:p>
        </p:txBody>
      </p:sp>
      <p:pic>
        <p:nvPicPr>
          <p:cNvPr id="7" name="Picture 6">
            <a:extLst>
              <a:ext uri="{FF2B5EF4-FFF2-40B4-BE49-F238E27FC236}">
                <a16:creationId xmlns:a16="http://schemas.microsoft.com/office/drawing/2014/main" id="{F4DA1B8F-8428-47D8-9395-14D4A63F10C5}"/>
              </a:ext>
            </a:extLst>
          </p:cNvPr>
          <p:cNvPicPr>
            <a:picLocks noChangeAspect="1"/>
          </p:cNvPicPr>
          <p:nvPr/>
        </p:nvPicPr>
        <p:blipFill>
          <a:blip r:embed="rId2"/>
          <a:stretch>
            <a:fillRect/>
          </a:stretch>
        </p:blipFill>
        <p:spPr>
          <a:xfrm>
            <a:off x="3962118" y="2532893"/>
            <a:ext cx="1305107" cy="657317"/>
          </a:xfrm>
          <a:prstGeom prst="rect">
            <a:avLst/>
          </a:prstGeom>
        </p:spPr>
      </p:pic>
      <p:pic>
        <p:nvPicPr>
          <p:cNvPr id="1026" name="Picture 2" descr="No photo description available.">
            <a:extLst>
              <a:ext uri="{FF2B5EF4-FFF2-40B4-BE49-F238E27FC236}">
                <a16:creationId xmlns:a16="http://schemas.microsoft.com/office/drawing/2014/main" id="{4129839F-5221-4889-8D3B-726B845A6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560" y="1608724"/>
            <a:ext cx="2474976" cy="1856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0C64FA52-E612-4BB3-B78E-C648AFF050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56" b="16244"/>
          <a:stretch/>
        </p:blipFill>
        <p:spPr bwMode="auto">
          <a:xfrm>
            <a:off x="7909560" y="3867912"/>
            <a:ext cx="2474976" cy="1856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A2B221-3C52-49B7-930A-9ED7024BF245}"/>
              </a:ext>
            </a:extLst>
          </p:cNvPr>
          <p:cNvPicPr>
            <a:picLocks noChangeAspect="1"/>
          </p:cNvPicPr>
          <p:nvPr/>
        </p:nvPicPr>
        <p:blipFill>
          <a:blip r:embed="rId5"/>
          <a:stretch>
            <a:fillRect/>
          </a:stretch>
        </p:blipFill>
        <p:spPr>
          <a:xfrm>
            <a:off x="4057373" y="4498226"/>
            <a:ext cx="1209852" cy="759569"/>
          </a:xfrm>
          <a:prstGeom prst="rect">
            <a:avLst/>
          </a:prstGeom>
        </p:spPr>
      </p:pic>
    </p:spTree>
    <p:extLst>
      <p:ext uri="{BB962C8B-B14F-4D97-AF65-F5344CB8AC3E}">
        <p14:creationId xmlns:p14="http://schemas.microsoft.com/office/powerpoint/2010/main" val="616805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Material &amp; Methods</a:t>
            </a:r>
            <a:endParaRPr lang="en-US" altLang="en-US" dirty="0">
              <a:ea typeface="ＭＳ Ｐゴシック" panose="020B0600070205080204" pitchFamily="34" charset="-128"/>
            </a:endParaRPr>
          </a:p>
        </p:txBody>
      </p:sp>
      <p:pic>
        <p:nvPicPr>
          <p:cNvPr id="5122" name="Picture 2" descr="Granubor - Ourofertil">
            <a:extLst>
              <a:ext uri="{FF2B5EF4-FFF2-40B4-BE49-F238E27FC236}">
                <a16:creationId xmlns:a16="http://schemas.microsoft.com/office/drawing/2014/main" id="{6975B542-A9DD-4A1B-BFAE-1F6FF497D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35860" y="2450500"/>
            <a:ext cx="2541382" cy="195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242B92-8964-458D-AD84-1BABD9647463}"/>
              </a:ext>
            </a:extLst>
          </p:cNvPr>
          <p:cNvSpPr txBox="1"/>
          <p:nvPr/>
        </p:nvSpPr>
        <p:spPr>
          <a:xfrm>
            <a:off x="1999659" y="1466693"/>
            <a:ext cx="1603324" cy="523220"/>
          </a:xfrm>
          <a:prstGeom prst="rect">
            <a:avLst/>
          </a:prstGeom>
          <a:noFill/>
        </p:spPr>
        <p:txBody>
          <a:bodyPr wrap="none" rtlCol="0">
            <a:spAutoFit/>
          </a:bodyPr>
          <a:lstStyle/>
          <a:p>
            <a:pPr algn="ctr"/>
            <a:r>
              <a:rPr lang="en-US" sz="2800" b="1" dirty="0"/>
              <a:t>Sources</a:t>
            </a:r>
          </a:p>
        </p:txBody>
      </p:sp>
      <p:pic>
        <p:nvPicPr>
          <p:cNvPr id="5124" name="Picture 4" descr="US Borax - Sol-U-Bor - 50 lb – Steve Regan Company">
            <a:extLst>
              <a:ext uri="{FF2B5EF4-FFF2-40B4-BE49-F238E27FC236}">
                <a16:creationId xmlns:a16="http://schemas.microsoft.com/office/drawing/2014/main" id="{EC96F069-5109-4FA3-90DF-0B594E262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269" y="1910547"/>
            <a:ext cx="2106613" cy="27263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689A21-9506-4754-A575-CBF1EC4A276A}"/>
              </a:ext>
            </a:extLst>
          </p:cNvPr>
          <p:cNvSpPr txBox="1"/>
          <p:nvPr/>
        </p:nvSpPr>
        <p:spPr>
          <a:xfrm>
            <a:off x="8589019" y="1466693"/>
            <a:ext cx="1354794" cy="523220"/>
          </a:xfrm>
          <a:prstGeom prst="rect">
            <a:avLst/>
          </a:prstGeom>
          <a:noFill/>
        </p:spPr>
        <p:txBody>
          <a:bodyPr wrap="none" rtlCol="0">
            <a:spAutoFit/>
          </a:bodyPr>
          <a:lstStyle/>
          <a:p>
            <a:pPr algn="ctr"/>
            <a:r>
              <a:rPr lang="en-US" sz="2800" b="1" dirty="0"/>
              <a:t>Timing</a:t>
            </a:r>
          </a:p>
        </p:txBody>
      </p:sp>
      <p:pic>
        <p:nvPicPr>
          <p:cNvPr id="5" name="Picture 4">
            <a:extLst>
              <a:ext uri="{FF2B5EF4-FFF2-40B4-BE49-F238E27FC236}">
                <a16:creationId xmlns:a16="http://schemas.microsoft.com/office/drawing/2014/main" id="{6527F50A-7ACE-4F61-BB49-50492D1153D1}"/>
              </a:ext>
            </a:extLst>
          </p:cNvPr>
          <p:cNvPicPr>
            <a:picLocks noChangeAspect="1"/>
          </p:cNvPicPr>
          <p:nvPr/>
        </p:nvPicPr>
        <p:blipFill rotWithShape="1">
          <a:blip r:embed="rId5"/>
          <a:srcRect l="1310"/>
          <a:stretch/>
        </p:blipFill>
        <p:spPr>
          <a:xfrm>
            <a:off x="6362495" y="2046864"/>
            <a:ext cx="2657420" cy="2745313"/>
          </a:xfrm>
          <a:prstGeom prst="rect">
            <a:avLst/>
          </a:prstGeom>
        </p:spPr>
      </p:pic>
      <p:pic>
        <p:nvPicPr>
          <p:cNvPr id="5126" name="Picture 6" descr="Two different fields of flowering canola plants.">
            <a:extLst>
              <a:ext uri="{FF2B5EF4-FFF2-40B4-BE49-F238E27FC236}">
                <a16:creationId xmlns:a16="http://schemas.microsoft.com/office/drawing/2014/main" id="{C91962BB-DDA5-41D6-A46C-CB25D48308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1067"/>
          <a:stretch/>
        </p:blipFill>
        <p:spPr bwMode="auto">
          <a:xfrm>
            <a:off x="9543845" y="2046863"/>
            <a:ext cx="2031310" cy="27453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7CD3BE-7F6F-43E2-903B-75A65E4AEBAD}"/>
              </a:ext>
            </a:extLst>
          </p:cNvPr>
          <p:cNvSpPr txBox="1"/>
          <p:nvPr/>
        </p:nvSpPr>
        <p:spPr>
          <a:xfrm>
            <a:off x="2218469" y="4525204"/>
            <a:ext cx="1165704" cy="523220"/>
          </a:xfrm>
          <a:prstGeom prst="rect">
            <a:avLst/>
          </a:prstGeom>
          <a:noFill/>
        </p:spPr>
        <p:txBody>
          <a:bodyPr wrap="none" rtlCol="0">
            <a:spAutoFit/>
          </a:bodyPr>
          <a:lstStyle/>
          <a:p>
            <a:pPr algn="ctr"/>
            <a:r>
              <a:rPr lang="en-US" sz="2800" b="1" dirty="0"/>
              <a:t>Rates</a:t>
            </a:r>
          </a:p>
        </p:txBody>
      </p:sp>
      <p:sp>
        <p:nvSpPr>
          <p:cNvPr id="16" name="TextBox 15">
            <a:extLst>
              <a:ext uri="{FF2B5EF4-FFF2-40B4-BE49-F238E27FC236}">
                <a16:creationId xmlns:a16="http://schemas.microsoft.com/office/drawing/2014/main" id="{0EE16EF0-E09F-47C1-8C63-BE6054338631}"/>
              </a:ext>
            </a:extLst>
          </p:cNvPr>
          <p:cNvSpPr txBox="1"/>
          <p:nvPr/>
        </p:nvSpPr>
        <p:spPr>
          <a:xfrm>
            <a:off x="335860" y="5086671"/>
            <a:ext cx="2436019" cy="369332"/>
          </a:xfrm>
          <a:prstGeom prst="rect">
            <a:avLst/>
          </a:prstGeom>
          <a:noFill/>
        </p:spPr>
        <p:txBody>
          <a:bodyPr wrap="square">
            <a:spAutoFit/>
          </a:bodyPr>
          <a:lstStyle/>
          <a:p>
            <a:pPr algn="ctr"/>
            <a:r>
              <a:rPr lang="en-US" sz="1800" dirty="0">
                <a:effectLst/>
                <a:latin typeface="+mn-lt"/>
                <a:ea typeface="Times New Roman" panose="02020603050405020304" pitchFamily="18" charset="0"/>
              </a:rPr>
              <a:t>2, 5 and 10 </a:t>
            </a:r>
            <a:r>
              <a:rPr lang="en-US" sz="1800" dirty="0" err="1">
                <a:effectLst/>
                <a:latin typeface="+mn-lt"/>
                <a:ea typeface="Times New Roman" panose="02020603050405020304" pitchFamily="18" charset="0"/>
              </a:rPr>
              <a:t>lbs</a:t>
            </a:r>
            <a:r>
              <a:rPr lang="en-US" sz="1800" dirty="0">
                <a:effectLst/>
                <a:latin typeface="+mn-lt"/>
                <a:ea typeface="Times New Roman" panose="02020603050405020304" pitchFamily="18" charset="0"/>
              </a:rPr>
              <a:t> B ac</a:t>
            </a:r>
            <a:r>
              <a:rPr lang="en-US" sz="1800" baseline="30000" dirty="0">
                <a:effectLst/>
                <a:latin typeface="+mn-lt"/>
                <a:ea typeface="Times New Roman" panose="02020603050405020304" pitchFamily="18" charset="0"/>
              </a:rPr>
              <a:t>-1</a:t>
            </a:r>
            <a:endParaRPr lang="en-US" dirty="0">
              <a:latin typeface="+mn-lt"/>
            </a:endParaRPr>
          </a:p>
        </p:txBody>
      </p:sp>
      <p:sp>
        <p:nvSpPr>
          <p:cNvPr id="18" name="TextBox 17">
            <a:extLst>
              <a:ext uri="{FF2B5EF4-FFF2-40B4-BE49-F238E27FC236}">
                <a16:creationId xmlns:a16="http://schemas.microsoft.com/office/drawing/2014/main" id="{8DBD237E-F475-4EA1-86D2-C66AF554E17C}"/>
              </a:ext>
            </a:extLst>
          </p:cNvPr>
          <p:cNvSpPr txBox="1"/>
          <p:nvPr/>
        </p:nvSpPr>
        <p:spPr>
          <a:xfrm>
            <a:off x="2668778" y="5086671"/>
            <a:ext cx="2845594" cy="369332"/>
          </a:xfrm>
          <a:prstGeom prst="rect">
            <a:avLst/>
          </a:prstGeom>
          <a:noFill/>
        </p:spPr>
        <p:txBody>
          <a:bodyPr wrap="square">
            <a:spAutoFit/>
          </a:bodyPr>
          <a:lstStyle/>
          <a:p>
            <a:pPr algn="ctr"/>
            <a:r>
              <a:rPr lang="en-US" sz="1800" dirty="0">
                <a:effectLst/>
                <a:latin typeface="+mj-lt"/>
                <a:ea typeface="Times New Roman" panose="02020603050405020304" pitchFamily="18" charset="0"/>
              </a:rPr>
              <a:t>0.25, 0.50 and 1 </a:t>
            </a:r>
            <a:r>
              <a:rPr lang="en-US" sz="1800" dirty="0" err="1">
                <a:effectLst/>
                <a:latin typeface="+mj-lt"/>
                <a:ea typeface="Times New Roman" panose="02020603050405020304" pitchFamily="18" charset="0"/>
              </a:rPr>
              <a:t>lbs</a:t>
            </a:r>
            <a:r>
              <a:rPr lang="en-US" sz="1800" dirty="0">
                <a:effectLst/>
                <a:latin typeface="+mj-lt"/>
                <a:ea typeface="Times New Roman" panose="02020603050405020304" pitchFamily="18" charset="0"/>
              </a:rPr>
              <a:t> B ac</a:t>
            </a:r>
            <a:r>
              <a:rPr lang="en-US" sz="1800" baseline="30000" dirty="0">
                <a:effectLst/>
                <a:latin typeface="+mj-lt"/>
                <a:ea typeface="Times New Roman" panose="02020603050405020304" pitchFamily="18" charset="0"/>
              </a:rPr>
              <a:t>-1</a:t>
            </a:r>
            <a:endParaRPr lang="en-US" dirty="0">
              <a:latin typeface="+mj-lt"/>
            </a:endParaRPr>
          </a:p>
        </p:txBody>
      </p:sp>
      <p:sp>
        <p:nvSpPr>
          <p:cNvPr id="19" name="TextBox 18">
            <a:extLst>
              <a:ext uri="{FF2B5EF4-FFF2-40B4-BE49-F238E27FC236}">
                <a16:creationId xmlns:a16="http://schemas.microsoft.com/office/drawing/2014/main" id="{8D3AC67B-1880-481C-A7C8-9BFDB3D93913}"/>
              </a:ext>
            </a:extLst>
          </p:cNvPr>
          <p:cNvSpPr txBox="1"/>
          <p:nvPr/>
        </p:nvSpPr>
        <p:spPr>
          <a:xfrm>
            <a:off x="232759" y="5633005"/>
            <a:ext cx="2436019" cy="369332"/>
          </a:xfrm>
          <a:prstGeom prst="rect">
            <a:avLst/>
          </a:prstGeom>
          <a:noFill/>
        </p:spPr>
        <p:txBody>
          <a:bodyPr wrap="square">
            <a:spAutoFit/>
          </a:bodyPr>
          <a:lstStyle/>
          <a:p>
            <a:pPr algn="ctr"/>
            <a:r>
              <a:rPr lang="en-US" sz="1800" dirty="0">
                <a:effectLst/>
                <a:latin typeface="+mn-lt"/>
                <a:ea typeface="Times New Roman" panose="02020603050405020304" pitchFamily="18" charset="0"/>
              </a:rPr>
              <a:t>1 </a:t>
            </a:r>
            <a:r>
              <a:rPr lang="en-US" sz="1800" dirty="0" err="1">
                <a:effectLst/>
                <a:latin typeface="+mn-lt"/>
                <a:ea typeface="Times New Roman" panose="02020603050405020304" pitchFamily="18" charset="0"/>
              </a:rPr>
              <a:t>lbs</a:t>
            </a:r>
            <a:r>
              <a:rPr lang="en-US" sz="1800" dirty="0">
                <a:effectLst/>
                <a:latin typeface="+mn-lt"/>
                <a:ea typeface="Times New Roman" panose="02020603050405020304" pitchFamily="18" charset="0"/>
              </a:rPr>
              <a:t> B ac</a:t>
            </a:r>
            <a:r>
              <a:rPr lang="en-US" sz="1800" baseline="30000" dirty="0">
                <a:effectLst/>
                <a:latin typeface="+mn-lt"/>
                <a:ea typeface="Times New Roman" panose="02020603050405020304" pitchFamily="18" charset="0"/>
              </a:rPr>
              <a:t>-1</a:t>
            </a:r>
            <a:endParaRPr lang="en-US" dirty="0">
              <a:latin typeface="+mn-lt"/>
            </a:endParaRPr>
          </a:p>
        </p:txBody>
      </p:sp>
      <p:sp>
        <p:nvSpPr>
          <p:cNvPr id="11" name="Plus Sign 10">
            <a:extLst>
              <a:ext uri="{FF2B5EF4-FFF2-40B4-BE49-F238E27FC236}">
                <a16:creationId xmlns:a16="http://schemas.microsoft.com/office/drawing/2014/main" id="{32A2BF31-69E8-4F33-B00C-CD94273D20F2}"/>
              </a:ext>
            </a:extLst>
          </p:cNvPr>
          <p:cNvSpPr/>
          <p:nvPr/>
        </p:nvSpPr>
        <p:spPr>
          <a:xfrm>
            <a:off x="2611306" y="5633005"/>
            <a:ext cx="380029" cy="369332"/>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634359B-8928-4596-9D9D-11B6917BAA6E}"/>
              </a:ext>
            </a:extLst>
          </p:cNvPr>
          <p:cNvSpPr txBox="1"/>
          <p:nvPr/>
        </p:nvSpPr>
        <p:spPr>
          <a:xfrm>
            <a:off x="2839372" y="5501853"/>
            <a:ext cx="2436019" cy="646331"/>
          </a:xfrm>
          <a:prstGeom prst="rect">
            <a:avLst/>
          </a:prstGeom>
          <a:noFill/>
        </p:spPr>
        <p:txBody>
          <a:bodyPr wrap="square">
            <a:spAutoFit/>
          </a:bodyPr>
          <a:lstStyle/>
          <a:p>
            <a:pPr algn="ctr"/>
            <a:r>
              <a:rPr lang="en-US" dirty="0">
                <a:latin typeface="+mn-lt"/>
                <a:ea typeface="Times New Roman" panose="02020603050405020304" pitchFamily="18" charset="0"/>
              </a:rPr>
              <a:t>0.25</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lbs</a:t>
            </a:r>
            <a:r>
              <a:rPr lang="en-US" sz="1800" dirty="0">
                <a:effectLst/>
                <a:latin typeface="+mn-lt"/>
                <a:ea typeface="Times New Roman" panose="02020603050405020304" pitchFamily="18" charset="0"/>
              </a:rPr>
              <a:t> B ac</a:t>
            </a:r>
            <a:r>
              <a:rPr lang="en-US" sz="1800" baseline="30000" dirty="0">
                <a:effectLst/>
                <a:latin typeface="+mn-lt"/>
                <a:ea typeface="Times New Roman" panose="02020603050405020304" pitchFamily="18" charset="0"/>
              </a:rPr>
              <a:t>-1 </a:t>
            </a:r>
            <a:endParaRPr lang="en-US" sz="1800" dirty="0">
              <a:effectLst/>
              <a:latin typeface="+mn-lt"/>
              <a:ea typeface="Times New Roman" panose="02020603050405020304" pitchFamily="18" charset="0"/>
            </a:endParaRPr>
          </a:p>
          <a:p>
            <a:pPr algn="ctr"/>
            <a:r>
              <a:rPr lang="en-US" dirty="0">
                <a:latin typeface="+mn-lt"/>
                <a:ea typeface="Times New Roman" panose="02020603050405020304" pitchFamily="18" charset="0"/>
              </a:rPr>
              <a:t>0.50</a:t>
            </a:r>
            <a:r>
              <a:rPr lang="en-US" sz="1800" dirty="0">
                <a:effectLst/>
                <a:latin typeface="+mn-lt"/>
                <a:ea typeface="Times New Roman" panose="02020603050405020304" pitchFamily="18" charset="0"/>
              </a:rPr>
              <a:t> </a:t>
            </a:r>
            <a:r>
              <a:rPr lang="en-US" sz="1800" dirty="0" err="1">
                <a:effectLst/>
                <a:latin typeface="+mn-lt"/>
                <a:ea typeface="Times New Roman" panose="02020603050405020304" pitchFamily="18" charset="0"/>
              </a:rPr>
              <a:t>lbs</a:t>
            </a:r>
            <a:r>
              <a:rPr lang="en-US" sz="1800" dirty="0">
                <a:effectLst/>
                <a:latin typeface="+mn-lt"/>
                <a:ea typeface="Times New Roman" panose="02020603050405020304" pitchFamily="18" charset="0"/>
              </a:rPr>
              <a:t> B ac</a:t>
            </a:r>
            <a:r>
              <a:rPr lang="en-US" sz="1800" baseline="30000" dirty="0">
                <a:effectLst/>
                <a:latin typeface="+mn-lt"/>
                <a:ea typeface="Times New Roman" panose="02020603050405020304" pitchFamily="18" charset="0"/>
              </a:rPr>
              <a:t>-1</a:t>
            </a:r>
            <a:endParaRPr lang="en-US" dirty="0">
              <a:latin typeface="+mn-lt"/>
            </a:endParaRPr>
          </a:p>
        </p:txBody>
      </p:sp>
      <p:sp>
        <p:nvSpPr>
          <p:cNvPr id="15" name="TextBox 14">
            <a:extLst>
              <a:ext uri="{FF2B5EF4-FFF2-40B4-BE49-F238E27FC236}">
                <a16:creationId xmlns:a16="http://schemas.microsoft.com/office/drawing/2014/main" id="{80A20C18-14C0-42ED-9299-8E15A93EA9F9}"/>
              </a:ext>
            </a:extLst>
          </p:cNvPr>
          <p:cNvSpPr txBox="1"/>
          <p:nvPr/>
        </p:nvSpPr>
        <p:spPr>
          <a:xfrm>
            <a:off x="8195449" y="4849126"/>
            <a:ext cx="2141933" cy="523220"/>
          </a:xfrm>
          <a:prstGeom prst="rect">
            <a:avLst/>
          </a:prstGeom>
          <a:noFill/>
        </p:spPr>
        <p:txBody>
          <a:bodyPr wrap="none" rtlCol="0">
            <a:spAutoFit/>
          </a:bodyPr>
          <a:lstStyle/>
          <a:p>
            <a:pPr algn="ctr"/>
            <a:r>
              <a:rPr lang="en-US" sz="2800" b="1" dirty="0"/>
              <a:t>Application</a:t>
            </a:r>
          </a:p>
        </p:txBody>
      </p:sp>
      <p:sp>
        <p:nvSpPr>
          <p:cNvPr id="3" name="TextBox 2">
            <a:extLst>
              <a:ext uri="{FF2B5EF4-FFF2-40B4-BE49-F238E27FC236}">
                <a16:creationId xmlns:a16="http://schemas.microsoft.com/office/drawing/2014/main" id="{B80BE176-8869-4F23-B242-2C0C60E4D869}"/>
              </a:ext>
            </a:extLst>
          </p:cNvPr>
          <p:cNvSpPr txBox="1"/>
          <p:nvPr/>
        </p:nvSpPr>
        <p:spPr>
          <a:xfrm>
            <a:off x="7691205" y="5372346"/>
            <a:ext cx="3005370" cy="646331"/>
          </a:xfrm>
          <a:prstGeom prst="rect">
            <a:avLst/>
          </a:prstGeom>
          <a:noFill/>
        </p:spPr>
        <p:txBody>
          <a:bodyPr wrap="square" rtlCol="0">
            <a:spAutoFit/>
          </a:bodyPr>
          <a:lstStyle/>
          <a:p>
            <a:pPr algn="ctr"/>
            <a:r>
              <a:rPr lang="en-US" dirty="0"/>
              <a:t>Dickinson – Broadcast</a:t>
            </a:r>
          </a:p>
          <a:p>
            <a:pPr algn="ctr"/>
            <a:r>
              <a:rPr lang="en-US" dirty="0"/>
              <a:t>Minot – Band applied</a:t>
            </a:r>
          </a:p>
        </p:txBody>
      </p:sp>
    </p:spTree>
    <p:extLst>
      <p:ext uri="{BB962C8B-B14F-4D97-AF65-F5344CB8AC3E}">
        <p14:creationId xmlns:p14="http://schemas.microsoft.com/office/powerpoint/2010/main" val="6547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8" grpId="0"/>
      <p:bldP spid="19" grpId="0"/>
      <p:bldP spid="11" grpId="0" animBg="1"/>
      <p:bldP spid="21" grpId="0"/>
      <p:bldP spid="1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Results -  Weather Dickinson</a:t>
            </a:r>
            <a:endParaRPr lang="en-US" altLang="en-US" dirty="0">
              <a:ea typeface="ＭＳ Ｐゴシック" panose="020B0600070205080204" pitchFamily="34" charset="-128"/>
            </a:endParaRPr>
          </a:p>
        </p:txBody>
      </p:sp>
      <p:graphicFrame>
        <p:nvGraphicFramePr>
          <p:cNvPr id="8" name="Chart 7">
            <a:extLst>
              <a:ext uri="{FF2B5EF4-FFF2-40B4-BE49-F238E27FC236}">
                <a16:creationId xmlns:a16="http://schemas.microsoft.com/office/drawing/2014/main" id="{25052051-56A6-4969-9C98-6A5BAE30952A}"/>
              </a:ext>
            </a:extLst>
          </p:cNvPr>
          <p:cNvGraphicFramePr>
            <a:graphicFrameLocks/>
          </p:cNvGraphicFramePr>
          <p:nvPr>
            <p:extLst>
              <p:ext uri="{D42A27DB-BD31-4B8C-83A1-F6EECF244321}">
                <p14:modId xmlns:p14="http://schemas.microsoft.com/office/powerpoint/2010/main" val="1264595011"/>
              </p:ext>
            </p:extLst>
          </p:nvPr>
        </p:nvGraphicFramePr>
        <p:xfrm>
          <a:off x="265176" y="2121408"/>
          <a:ext cx="5309616" cy="31821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C05E8491-A87C-4454-8923-262EC1190D0E}"/>
              </a:ext>
            </a:extLst>
          </p:cNvPr>
          <p:cNvGraphicFramePr>
            <a:graphicFrameLocks/>
          </p:cNvGraphicFramePr>
          <p:nvPr>
            <p:extLst>
              <p:ext uri="{D42A27DB-BD31-4B8C-83A1-F6EECF244321}">
                <p14:modId xmlns:p14="http://schemas.microsoft.com/office/powerpoint/2010/main" val="71780625"/>
              </p:ext>
            </p:extLst>
          </p:nvPr>
        </p:nvGraphicFramePr>
        <p:xfrm>
          <a:off x="6096000" y="2048256"/>
          <a:ext cx="5309616" cy="32552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5005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a:t>Results -  Weather Minot</a:t>
            </a:r>
            <a:endParaRPr lang="en-US" altLang="en-US" dirty="0">
              <a:ea typeface="ＭＳ Ｐゴシック" panose="020B0600070205080204" pitchFamily="34" charset="-128"/>
            </a:endParaRPr>
          </a:p>
        </p:txBody>
      </p:sp>
      <p:graphicFrame>
        <p:nvGraphicFramePr>
          <p:cNvPr id="5" name="Chart 4">
            <a:extLst>
              <a:ext uri="{FF2B5EF4-FFF2-40B4-BE49-F238E27FC236}">
                <a16:creationId xmlns:a16="http://schemas.microsoft.com/office/drawing/2014/main" id="{0539CA16-669B-4A78-9F21-8F083A2F62FE}"/>
              </a:ext>
            </a:extLst>
          </p:cNvPr>
          <p:cNvGraphicFramePr>
            <a:graphicFrameLocks/>
          </p:cNvGraphicFramePr>
          <p:nvPr>
            <p:extLst>
              <p:ext uri="{D42A27DB-BD31-4B8C-83A1-F6EECF244321}">
                <p14:modId xmlns:p14="http://schemas.microsoft.com/office/powerpoint/2010/main" val="4187412925"/>
              </p:ext>
            </p:extLst>
          </p:nvPr>
        </p:nvGraphicFramePr>
        <p:xfrm>
          <a:off x="419100" y="2057400"/>
          <a:ext cx="530352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BE4FF51-B871-4A6E-A3A3-A17B8317FCCF}"/>
              </a:ext>
            </a:extLst>
          </p:cNvPr>
          <p:cNvGraphicFramePr>
            <a:graphicFrameLocks/>
          </p:cNvGraphicFramePr>
          <p:nvPr>
            <p:extLst>
              <p:ext uri="{D42A27DB-BD31-4B8C-83A1-F6EECF244321}">
                <p14:modId xmlns:p14="http://schemas.microsoft.com/office/powerpoint/2010/main" val="3092756875"/>
              </p:ext>
            </p:extLst>
          </p:nvPr>
        </p:nvGraphicFramePr>
        <p:xfrm>
          <a:off x="6562725" y="2057400"/>
          <a:ext cx="5303520" cy="32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2139479"/>
      </p:ext>
    </p:extLst>
  </p:cSld>
  <p:clrMapOvr>
    <a:masterClrMapping/>
  </p:clrMapOvr>
</p:sld>
</file>

<file path=ppt/theme/theme1.xml><?xml version="1.0" encoding="utf-8"?>
<a:theme xmlns:a="http://schemas.openxmlformats.org/drawingml/2006/main" name="ext-blend">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7FE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7FEB2"/>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7FE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23C3911D951F45A17300875BD2FAAA" ma:contentTypeVersion="18" ma:contentTypeDescription="Create a new document." ma:contentTypeScope="" ma:versionID="2b79c10ae75997641a5b965ea0f6d371">
  <xsd:schema xmlns:xsd="http://www.w3.org/2001/XMLSchema" xmlns:xs="http://www.w3.org/2001/XMLSchema" xmlns:p="http://schemas.microsoft.com/office/2006/metadata/properties" xmlns:ns2="58edf408-380a-4daf-8189-0d79fd68279a" xmlns:ns3="2a6251d4-9d91-4b1f-8d34-44bc85d5359f" targetNamespace="http://schemas.microsoft.com/office/2006/metadata/properties" ma:root="true" ma:fieldsID="5013100d5ada0999156b9df7ed03a19e" ns2:_="" ns3:_="">
    <xsd:import namespace="58edf408-380a-4daf-8189-0d79fd68279a"/>
    <xsd:import namespace="2a6251d4-9d91-4b1f-8d34-44bc85d5359f"/>
    <xsd:element name="properties">
      <xsd:complexType>
        <xsd:sequence>
          <xsd:element name="documentManagement">
            <xsd:complexType>
              <xsd:all>
                <xsd:element ref="ns2:Template"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Platform"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df408-380a-4daf-8189-0d79fd68279a" elementFormDefault="qualified">
    <xsd:import namespace="http://schemas.microsoft.com/office/2006/documentManagement/types"/>
    <xsd:import namespace="http://schemas.microsoft.com/office/infopath/2007/PartnerControls"/>
    <xsd:element name="Template" ma:index="8" nillable="true" ma:displayName="Template" ma:format="Dropdown" ma:internalName="Template">
      <xsd:simpleType>
        <xsd:union memberTypes="dms:Text">
          <xsd:simpleType>
            <xsd:restriction base="dms:Choice">
              <xsd:enumeration value="Handouts"/>
              <xsd:enumeration value="Flyers"/>
              <xsd:enumeration value="Newsletter"/>
              <xsd:enumeration value="Postcard"/>
              <xsd:enumeration value="Headers/Footers"/>
              <xsd:enumeration value="County Narrative"/>
              <xsd:enumeration value="PowerPoint"/>
              <xsd:enumeration value="Certificate"/>
              <xsd:enumeration value="Brochure"/>
              <xsd:enumeration value="Social Media"/>
              <xsd:enumeration value="Video Clips"/>
            </xsd:restriction>
          </xsd:simpleType>
        </xsd:un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Platform" ma:index="16" nillable="true" ma:displayName="Platform" ma:format="RadioButtons" ma:internalName="Platform">
      <xsd:simpleType>
        <xsd:union memberTypes="dms:Text">
          <xsd:simpleType>
            <xsd:restriction base="dms:Choice">
              <xsd:enumeration value="Facebook photos"/>
              <xsd:enumeration value="Facebook templates"/>
              <xsd:enumeration value="Twitter photos"/>
              <xsd:enumeration value="Twitter templates"/>
            </xsd:restriction>
          </xsd:simpleType>
        </xsd:un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6251d4-9d91-4b1f-8d34-44bc85d5359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f0a751-ce2c-43bf-8d09-f51ee02d96dd}" ma:internalName="TaxCatchAll" ma:showField="CatchAllData" ma:web="2a6251d4-9d91-4b1f-8d34-44bc85d53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mplate xmlns="58edf408-380a-4daf-8189-0d79fd68279a">PowerPoint</Template>
    <Platform xmlns="58edf408-380a-4daf-8189-0d79fd68279a" xsi:nil="true"/>
    <TaxCatchAll xmlns="2a6251d4-9d91-4b1f-8d34-44bc85d5359f" xsi:nil="true"/>
    <lcf76f155ced4ddcb4097134ff3c332f xmlns="58edf408-380a-4daf-8189-0d79fd68279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ECB2DD2-483F-4F00-B9EA-088FFC7E7E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df408-380a-4daf-8189-0d79fd68279a"/>
    <ds:schemaRef ds:uri="2a6251d4-9d91-4b1f-8d34-44bc85d535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124E8D-D4C0-4D4A-A04C-A81A4DD27626}">
  <ds:schemaRefs>
    <ds:schemaRef ds:uri="http://schemas.microsoft.com/sharepoint/v3/contenttype/forms"/>
  </ds:schemaRefs>
</ds:datastoreItem>
</file>

<file path=customXml/itemProps3.xml><?xml version="1.0" encoding="utf-8"?>
<ds:datastoreItem xmlns:ds="http://schemas.openxmlformats.org/officeDocument/2006/customXml" ds:itemID="{FB54A676-554E-438A-B1B8-5A390EAED69E}">
  <ds:schemaRefs>
    <ds:schemaRef ds:uri="http://schemas.microsoft.com/office/infopath/2007/PartnerControls"/>
    <ds:schemaRef ds:uri="http://purl.org/dc/dcmitype/"/>
    <ds:schemaRef ds:uri="http://schemas.microsoft.com/office/2006/documentManagement/types"/>
    <ds:schemaRef ds:uri="http://purl.org/dc/terms/"/>
    <ds:schemaRef ds:uri="2a6251d4-9d91-4b1f-8d34-44bc85d5359f"/>
    <ds:schemaRef ds:uri="http://purl.org/dc/elements/1.1/"/>
    <ds:schemaRef ds:uri="58edf408-380a-4daf-8189-0d79fd68279a"/>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8114</TotalTime>
  <Words>963</Words>
  <Application>Microsoft Office PowerPoint</Application>
  <PresentationFormat>Widescreen</PresentationFormat>
  <Paragraphs>356</Paragraphs>
  <Slides>22</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ext-blend</vt:lpstr>
      <vt:lpstr>Boron Fertilization Boosts Canola Production in Western North Dakota</vt:lpstr>
      <vt:lpstr>Introduction</vt:lpstr>
      <vt:lpstr>Introduction</vt:lpstr>
      <vt:lpstr>Introduction</vt:lpstr>
      <vt:lpstr>Objectives</vt:lpstr>
      <vt:lpstr>Material &amp; Methods</vt:lpstr>
      <vt:lpstr>Material &amp; Methods</vt:lpstr>
      <vt:lpstr>Results -  Weather Dickinson</vt:lpstr>
      <vt:lpstr>Results -  Weather Minot</vt:lpstr>
      <vt:lpstr>Results</vt:lpstr>
      <vt:lpstr>Results - Dickinson</vt:lpstr>
      <vt:lpstr>PowerPoint Presentation</vt:lpstr>
      <vt:lpstr>PowerPoint Presentation</vt:lpstr>
      <vt:lpstr>PowerPoint Presentation</vt:lpstr>
      <vt:lpstr>Results – Soil Test</vt:lpstr>
      <vt:lpstr>PowerPoint Presentation</vt:lpstr>
      <vt:lpstr>PowerPoint Presentation</vt:lpstr>
      <vt:lpstr>ROI (%) - Dickinson</vt:lpstr>
      <vt:lpstr>ROI (%) - Minot</vt:lpstr>
      <vt:lpstr>Conclusions</vt:lpstr>
      <vt:lpstr>Conclusions</vt:lpstr>
      <vt:lpstr>PowerPoint Presentation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Haasser</dc:creator>
  <cp:lastModifiedBy>Gomes, Victor</cp:lastModifiedBy>
  <cp:revision>124</cp:revision>
  <dcterms:created xsi:type="dcterms:W3CDTF">2017-08-11T20:36:58Z</dcterms:created>
  <dcterms:modified xsi:type="dcterms:W3CDTF">2025-11-04T22:31:38Z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0x0101007A23C3911D951F45A17300875BD2FAAA</vt:lpwstr>
  </property>
  <property fmtid="{D5CDD505-2E9C-101B-9397-08002B2CF9AE}" pid="3" name="Order">
    <vt:r8>57200</vt:r8>
  </property>
  <property fmtid="{D5CDD505-2E9C-101B-9397-08002B2CF9AE}" pid="4" name="ComplianceAssetId">
    <vt:lpwstr/>
  </property>
</Properties>
</file>