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70" r:id="rId2"/>
    <p:sldId id="256" r:id="rId3"/>
    <p:sldId id="291" r:id="rId4"/>
    <p:sldId id="415" r:id="rId5"/>
    <p:sldId id="431" r:id="rId6"/>
    <p:sldId id="432" r:id="rId7"/>
    <p:sldId id="257" r:id="rId8"/>
    <p:sldId id="281" r:id="rId9"/>
    <p:sldId id="433" r:id="rId10"/>
    <p:sldId id="284" r:id="rId11"/>
    <p:sldId id="261" r:id="rId12"/>
    <p:sldId id="285" r:id="rId13"/>
    <p:sldId id="286" r:id="rId14"/>
    <p:sldId id="435" r:id="rId15"/>
    <p:sldId id="434" r:id="rId16"/>
    <p:sldId id="292" r:id="rId17"/>
    <p:sldId id="416" r:id="rId18"/>
    <p:sldId id="411" r:id="rId19"/>
    <p:sldId id="419" r:id="rId20"/>
    <p:sldId id="420" r:id="rId21"/>
    <p:sldId id="262" r:id="rId22"/>
    <p:sldId id="421" r:id="rId23"/>
    <p:sldId id="289" r:id="rId24"/>
    <p:sldId id="427" r:id="rId25"/>
    <p:sldId id="290" r:id="rId26"/>
    <p:sldId id="422" r:id="rId27"/>
    <p:sldId id="417" r:id="rId28"/>
    <p:sldId id="430" r:id="rId29"/>
    <p:sldId id="288" r:id="rId30"/>
    <p:sldId id="423" r:id="rId31"/>
    <p:sldId id="418" r:id="rId32"/>
    <p:sldId id="428" r:id="rId33"/>
    <p:sldId id="424" r:id="rId34"/>
    <p:sldId id="425" r:id="rId35"/>
    <p:sldId id="426" r:id="rId36"/>
    <p:sldId id="429" r:id="rId37"/>
    <p:sldId id="271" r:id="rId38"/>
    <p:sldId id="414" r:id="rId39"/>
    <p:sldId id="41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249" autoAdjust="0"/>
  </p:normalViewPr>
  <p:slideViewPr>
    <p:cSldViewPr snapToGrid="0">
      <p:cViewPr varScale="1">
        <p:scale>
          <a:sx n="109" d="100"/>
          <a:sy n="109" d="100"/>
        </p:scale>
        <p:origin x="13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trial%202024\Canola%20sulfur%20trial_Chris\weather%20data_all%20loc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weather%20data_dickins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Weather%20data_Hettinger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Weather%20data_mino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trial%202024\Canola%20sulfur%20trial_Chris\Canola%20Sulfur%20yield%20results-%20Hettinger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canolasulfur_yield_Dickinso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trial%202024\Canola%20sulfur%20trial_Chris\Canola%20Sulfur%20yield%20results-%20Hettinger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canolasulfur_yield_Dickinson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trial%202024\Canola%20sulfur%20trial_Chris\Canola%20Sulfur%20yield%20results-%20Hettinger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canolasulfur_yield_Dickinson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canolasulfur_yield_Dickinson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trial%202024\Canola%20sulfur%20trial_Chris\weather%20data_all%20loc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4\Canola%20sulfur%20trial_Chris\Canola%20Sulfur%20yield%20results-%20Hettinger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trial%202024\Canola%20sulfur%20trial_Chris\Canola%20Sulfur%20yield%20results-%20Hettinger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canola%20test%20weight_Dickinson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trial%202024\Canola%20sulfur%20trial_Chris\Canola%20Sulfur%20yield%20results-%20Hettinger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canola%20test%20weight_Dickinson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trial%202024\Canola%20sulfur%20trial_Chris\Canola%20Sulfur%20yield%20results-%20Hettinger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canola%20test%20weight_Dickinson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canola%20test%20weight_Dickinson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4\Canola%20sulfur%20trial_Chris\Canola%20Sulfur%20yield%20results-%20Hettinger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trial%202024\Canola%20sulfur%20trial_Chris\Canola%20Sulfur%20yield%20results-%20Hettinger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trial%202024\Canola%20sulfur%20trial_Chris\weather%20data_all%20loc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Dickinson_Canola_KKSulfur_oil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trial%202024\Canola%20sulfur%20trial_Chris\Canola%20Sulfur%20yield%20results-%20Hettinger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Dickinson_Canola_KKSulfur_oil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trial%202024\Canola%20sulfur%20trial_Chris\Canola%20Sulfur%20yield%20results-%20Hettinger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Dickinson_Canola_KKSulfur_oil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Dickinson_Canola_KKSulfur_oil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4\Canola%20sulfur%20trial_Chris\Canola%20Sulfur%20yield%20results-%20Hettinger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Dickinson_Canola_KKSulfur_oil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4\Canola%20sulfur%20trial_Chris\Canola%20Sulfur%20yield%20results-%20Hettinger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Dickinson_Canola_KKSulfur_oil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weather%20data_dickins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4\Canola%20sulfur%20trial_Chris\Canola%20Sulfur%20yield%20results-%20Hettinger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Dickinson_Canola_KKSulfur_oil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4\Canola%20sulfur%20trial_Chris\Canola%20Sulfur%20yield%20results-%20Hettinger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Dickinson_Canola_KKSulfur_oil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4\Canola%20sulfur%20trial_Chris\Canola%20Sulfur%20yield%20results-%20Hettinger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Weather%20data_Hettinge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projects\2025\Canola%20sulfur\Weather%20data_mino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trial%202024\Canola%20sulfur%20trial_Chris\weather%20data_all%20loca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trial%202024\Canola%20sulfur%20trial_Chris\weather%20data_all%20loca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hna\Desktop\DREC%20trial%202024\Canola%20sulfur%20trial_Chris\weather%20data_all%20loca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Hettinger</a:t>
            </a:r>
          </a:p>
        </c:rich>
      </c:tx>
      <c:layout>
        <c:manualLayout>
          <c:xMode val="edge"/>
          <c:yMode val="edge"/>
          <c:x val="0.43388601571653979"/>
          <c:y val="0.73274002546494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97751395176337"/>
          <c:y val="3.0489310711230757E-2"/>
          <c:w val="0.80796980923120154"/>
          <c:h val="0.8374190452088008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Sheet1!$L$2:$L$3</c:f>
              <c:strCache>
                <c:ptCount val="2"/>
                <c:pt idx="0">
                  <c:v>Max Temp</c:v>
                </c:pt>
                <c:pt idx="1">
                  <c:v>Degrees F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Sheet1!$K$4:$K$95</c:f>
              <c:numCache>
                <c:formatCode>General</c:formatCode>
                <c:ptCount val="9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</c:numCache>
            </c:numRef>
          </c:xVal>
          <c:yVal>
            <c:numRef>
              <c:f>Sheet1!$L$4:$L$95</c:f>
              <c:numCache>
                <c:formatCode>General</c:formatCode>
                <c:ptCount val="92"/>
                <c:pt idx="0">
                  <c:v>65.462000000000003</c:v>
                </c:pt>
                <c:pt idx="1">
                  <c:v>69.475999999999999</c:v>
                </c:pt>
                <c:pt idx="2">
                  <c:v>67.477999999999994</c:v>
                </c:pt>
                <c:pt idx="3">
                  <c:v>60.637999999999998</c:v>
                </c:pt>
                <c:pt idx="4">
                  <c:v>69.224000000000004</c:v>
                </c:pt>
                <c:pt idx="5">
                  <c:v>65.335999999999999</c:v>
                </c:pt>
                <c:pt idx="6">
                  <c:v>70.165000000000006</c:v>
                </c:pt>
                <c:pt idx="7">
                  <c:v>68.036000000000001</c:v>
                </c:pt>
                <c:pt idx="8">
                  <c:v>80.671999999999997</c:v>
                </c:pt>
                <c:pt idx="9">
                  <c:v>66.343999999999994</c:v>
                </c:pt>
                <c:pt idx="10">
                  <c:v>69.421999999999997</c:v>
                </c:pt>
                <c:pt idx="11">
                  <c:v>73.903999999999996</c:v>
                </c:pt>
                <c:pt idx="12">
                  <c:v>78.584000000000003</c:v>
                </c:pt>
                <c:pt idx="13">
                  <c:v>81.248000000000005</c:v>
                </c:pt>
                <c:pt idx="14">
                  <c:v>71.347999999999999</c:v>
                </c:pt>
                <c:pt idx="15">
                  <c:v>72.194000000000003</c:v>
                </c:pt>
                <c:pt idx="16">
                  <c:v>75.308000000000007</c:v>
                </c:pt>
                <c:pt idx="17">
                  <c:v>81.626000000000005</c:v>
                </c:pt>
                <c:pt idx="18">
                  <c:v>74.263999999999996</c:v>
                </c:pt>
                <c:pt idx="19">
                  <c:v>75.739999999999995</c:v>
                </c:pt>
                <c:pt idx="20">
                  <c:v>78.061999999999998</c:v>
                </c:pt>
                <c:pt idx="21">
                  <c:v>82.4</c:v>
                </c:pt>
                <c:pt idx="22">
                  <c:v>83.408000000000001</c:v>
                </c:pt>
                <c:pt idx="23">
                  <c:v>78.475999999999999</c:v>
                </c:pt>
                <c:pt idx="24">
                  <c:v>82.004000000000005</c:v>
                </c:pt>
                <c:pt idx="25">
                  <c:v>89.906000000000006</c:v>
                </c:pt>
                <c:pt idx="26">
                  <c:v>72.391999999999996</c:v>
                </c:pt>
                <c:pt idx="27">
                  <c:v>67.748000000000005</c:v>
                </c:pt>
                <c:pt idx="28">
                  <c:v>62.564</c:v>
                </c:pt>
                <c:pt idx="29">
                  <c:v>67.963999999999999</c:v>
                </c:pt>
                <c:pt idx="30">
                  <c:v>66.686000000000007</c:v>
                </c:pt>
                <c:pt idx="31">
                  <c:v>70.268000000000001</c:v>
                </c:pt>
                <c:pt idx="32">
                  <c:v>78.242000000000004</c:v>
                </c:pt>
                <c:pt idx="33">
                  <c:v>83.93</c:v>
                </c:pt>
                <c:pt idx="34">
                  <c:v>86.144000000000005</c:v>
                </c:pt>
                <c:pt idx="35">
                  <c:v>82.31</c:v>
                </c:pt>
                <c:pt idx="36">
                  <c:v>80.924000000000007</c:v>
                </c:pt>
                <c:pt idx="37">
                  <c:v>80.798000000000002</c:v>
                </c:pt>
                <c:pt idx="38">
                  <c:v>73.543999999999997</c:v>
                </c:pt>
                <c:pt idx="39">
                  <c:v>65.209999999999994</c:v>
                </c:pt>
                <c:pt idx="40">
                  <c:v>77.108000000000004</c:v>
                </c:pt>
                <c:pt idx="41">
                  <c:v>74.263999999999996</c:v>
                </c:pt>
                <c:pt idx="42">
                  <c:v>76.873999999999995</c:v>
                </c:pt>
                <c:pt idx="43">
                  <c:v>73.31</c:v>
                </c:pt>
                <c:pt idx="44">
                  <c:v>73.058000000000007</c:v>
                </c:pt>
                <c:pt idx="45">
                  <c:v>76.567999999999998</c:v>
                </c:pt>
                <c:pt idx="46">
                  <c:v>73.525999999999996</c:v>
                </c:pt>
                <c:pt idx="47">
                  <c:v>76.766000000000005</c:v>
                </c:pt>
                <c:pt idx="48">
                  <c:v>80.852000000000004</c:v>
                </c:pt>
                <c:pt idx="49">
                  <c:v>85.135999999999996</c:v>
                </c:pt>
                <c:pt idx="50">
                  <c:v>88.736000000000004</c:v>
                </c:pt>
                <c:pt idx="51">
                  <c:v>91.85</c:v>
                </c:pt>
                <c:pt idx="52">
                  <c:v>97.07</c:v>
                </c:pt>
                <c:pt idx="53">
                  <c:v>87.691999999999993</c:v>
                </c:pt>
                <c:pt idx="54">
                  <c:v>93.938000000000002</c:v>
                </c:pt>
                <c:pt idx="55">
                  <c:v>81.59</c:v>
                </c:pt>
                <c:pt idx="56">
                  <c:v>81.445999999999998</c:v>
                </c:pt>
                <c:pt idx="57">
                  <c:v>83.876000000000005</c:v>
                </c:pt>
                <c:pt idx="58">
                  <c:v>91.13</c:v>
                </c:pt>
                <c:pt idx="59">
                  <c:v>86.45</c:v>
                </c:pt>
                <c:pt idx="60">
                  <c:v>86.018000000000001</c:v>
                </c:pt>
                <c:pt idx="61">
                  <c:v>86.611999999999995</c:v>
                </c:pt>
                <c:pt idx="62">
                  <c:v>87.602000000000004</c:v>
                </c:pt>
                <c:pt idx="63">
                  <c:v>91.58</c:v>
                </c:pt>
                <c:pt idx="64">
                  <c:v>98.15</c:v>
                </c:pt>
                <c:pt idx="65">
                  <c:v>104.072</c:v>
                </c:pt>
                <c:pt idx="66">
                  <c:v>86.54</c:v>
                </c:pt>
                <c:pt idx="67">
                  <c:v>95.593999999999994</c:v>
                </c:pt>
                <c:pt idx="68">
                  <c:v>83.75</c:v>
                </c:pt>
                <c:pt idx="69">
                  <c:v>94.495999999999995</c:v>
                </c:pt>
                <c:pt idx="70">
                  <c:v>97.646000000000001</c:v>
                </c:pt>
                <c:pt idx="71">
                  <c:v>86.486000000000004</c:v>
                </c:pt>
                <c:pt idx="72">
                  <c:v>97.358000000000004</c:v>
                </c:pt>
                <c:pt idx="73">
                  <c:v>102.542</c:v>
                </c:pt>
                <c:pt idx="74">
                  <c:v>91.975999999999999</c:v>
                </c:pt>
                <c:pt idx="75">
                  <c:v>80.528000000000006</c:v>
                </c:pt>
                <c:pt idx="76">
                  <c:v>63.896000000000001</c:v>
                </c:pt>
                <c:pt idx="77">
                  <c:v>80.959999999999994</c:v>
                </c:pt>
                <c:pt idx="78">
                  <c:v>70.304000000000002</c:v>
                </c:pt>
                <c:pt idx="79">
                  <c:v>67.91</c:v>
                </c:pt>
                <c:pt idx="80">
                  <c:v>72.86</c:v>
                </c:pt>
                <c:pt idx="81">
                  <c:v>77.558000000000007</c:v>
                </c:pt>
                <c:pt idx="82">
                  <c:v>72.662000000000006</c:v>
                </c:pt>
                <c:pt idx="83">
                  <c:v>77.953999999999994</c:v>
                </c:pt>
                <c:pt idx="84">
                  <c:v>86.575999999999993</c:v>
                </c:pt>
                <c:pt idx="85">
                  <c:v>80.492000000000004</c:v>
                </c:pt>
                <c:pt idx="86">
                  <c:v>86.072000000000003</c:v>
                </c:pt>
                <c:pt idx="87">
                  <c:v>82.58</c:v>
                </c:pt>
                <c:pt idx="88">
                  <c:v>82.742000000000004</c:v>
                </c:pt>
                <c:pt idx="89">
                  <c:v>83.317999999999998</c:v>
                </c:pt>
                <c:pt idx="90">
                  <c:v>87.224000000000004</c:v>
                </c:pt>
                <c:pt idx="91">
                  <c:v>85.424000000000007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58-4F8A-BDF5-D989E36D70EB}"/>
            </c:ext>
          </c:extLst>
        </c:ser>
        <c:ser>
          <c:idx val="1"/>
          <c:order val="1"/>
          <c:tx>
            <c:strRef>
              <c:f>Sheet1!$M$2:$M$3</c:f>
              <c:strCache>
                <c:ptCount val="2"/>
                <c:pt idx="0">
                  <c:v>Min Temp</c:v>
                </c:pt>
                <c:pt idx="1">
                  <c:v>Degrees F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Sheet1!$K$4:$K$95</c:f>
              <c:numCache>
                <c:formatCode>General</c:formatCode>
                <c:ptCount val="9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</c:numCache>
            </c:numRef>
          </c:xVal>
          <c:yVal>
            <c:numRef>
              <c:f>Sheet1!$M$4:$M$95</c:f>
              <c:numCache>
                <c:formatCode>General</c:formatCode>
                <c:ptCount val="92"/>
                <c:pt idx="0">
                  <c:v>37.078000000000003</c:v>
                </c:pt>
                <c:pt idx="1">
                  <c:v>35.802</c:v>
                </c:pt>
                <c:pt idx="2">
                  <c:v>44.704000000000001</c:v>
                </c:pt>
                <c:pt idx="3">
                  <c:v>40.069000000000003</c:v>
                </c:pt>
                <c:pt idx="4">
                  <c:v>39.896999999999998</c:v>
                </c:pt>
                <c:pt idx="5">
                  <c:v>42.320999999999998</c:v>
                </c:pt>
                <c:pt idx="6">
                  <c:v>43.398000000000003</c:v>
                </c:pt>
                <c:pt idx="7">
                  <c:v>41.667999999999999</c:v>
                </c:pt>
                <c:pt idx="8">
                  <c:v>47.768000000000001</c:v>
                </c:pt>
                <c:pt idx="9">
                  <c:v>39.424999999999997</c:v>
                </c:pt>
                <c:pt idx="10">
                  <c:v>36.152999999999999</c:v>
                </c:pt>
                <c:pt idx="11">
                  <c:v>38.786000000000001</c:v>
                </c:pt>
                <c:pt idx="12">
                  <c:v>48.686</c:v>
                </c:pt>
                <c:pt idx="13">
                  <c:v>41.988</c:v>
                </c:pt>
                <c:pt idx="14">
                  <c:v>48.991999999999997</c:v>
                </c:pt>
                <c:pt idx="15">
                  <c:v>46.67</c:v>
                </c:pt>
                <c:pt idx="16">
                  <c:v>43.052</c:v>
                </c:pt>
                <c:pt idx="17">
                  <c:v>39.841000000000001</c:v>
                </c:pt>
                <c:pt idx="18">
                  <c:v>38.781999999999996</c:v>
                </c:pt>
                <c:pt idx="19">
                  <c:v>38.838000000000001</c:v>
                </c:pt>
                <c:pt idx="20">
                  <c:v>50.954000000000001</c:v>
                </c:pt>
                <c:pt idx="21">
                  <c:v>47.426000000000002</c:v>
                </c:pt>
                <c:pt idx="22">
                  <c:v>56.84</c:v>
                </c:pt>
                <c:pt idx="23">
                  <c:v>42.987000000000002</c:v>
                </c:pt>
                <c:pt idx="24">
                  <c:v>44.375</c:v>
                </c:pt>
                <c:pt idx="25">
                  <c:v>60.98</c:v>
                </c:pt>
                <c:pt idx="26">
                  <c:v>49.802</c:v>
                </c:pt>
                <c:pt idx="27">
                  <c:v>45.841999999999999</c:v>
                </c:pt>
                <c:pt idx="28">
                  <c:v>45.073</c:v>
                </c:pt>
                <c:pt idx="29">
                  <c:v>35.055</c:v>
                </c:pt>
                <c:pt idx="30">
                  <c:v>50.683999999999997</c:v>
                </c:pt>
                <c:pt idx="31">
                  <c:v>56.731999999999999</c:v>
                </c:pt>
                <c:pt idx="32">
                  <c:v>54.841999999999999</c:v>
                </c:pt>
                <c:pt idx="33">
                  <c:v>52.7</c:v>
                </c:pt>
                <c:pt idx="34">
                  <c:v>59.881999999999998</c:v>
                </c:pt>
                <c:pt idx="35">
                  <c:v>54.031999999999996</c:v>
                </c:pt>
                <c:pt idx="36">
                  <c:v>44.911000000000001</c:v>
                </c:pt>
                <c:pt idx="37">
                  <c:v>58.55</c:v>
                </c:pt>
                <c:pt idx="38">
                  <c:v>51.421999999999997</c:v>
                </c:pt>
                <c:pt idx="39">
                  <c:v>50.485999999999997</c:v>
                </c:pt>
                <c:pt idx="40">
                  <c:v>48.991999999999997</c:v>
                </c:pt>
                <c:pt idx="41">
                  <c:v>54.085999999999999</c:v>
                </c:pt>
                <c:pt idx="42">
                  <c:v>52.015999999999998</c:v>
                </c:pt>
                <c:pt idx="43">
                  <c:v>48.326000000000001</c:v>
                </c:pt>
                <c:pt idx="44">
                  <c:v>50.99</c:v>
                </c:pt>
                <c:pt idx="45">
                  <c:v>48.991999999999997</c:v>
                </c:pt>
                <c:pt idx="46">
                  <c:v>51.061999999999998</c:v>
                </c:pt>
                <c:pt idx="47">
                  <c:v>50.396000000000001</c:v>
                </c:pt>
                <c:pt idx="48">
                  <c:v>48.722000000000001</c:v>
                </c:pt>
                <c:pt idx="49">
                  <c:v>49.747999999999998</c:v>
                </c:pt>
                <c:pt idx="50">
                  <c:v>50.305999999999997</c:v>
                </c:pt>
                <c:pt idx="51">
                  <c:v>57.326000000000001</c:v>
                </c:pt>
                <c:pt idx="52">
                  <c:v>56.317999999999998</c:v>
                </c:pt>
                <c:pt idx="53">
                  <c:v>59.287999999999997</c:v>
                </c:pt>
                <c:pt idx="54">
                  <c:v>54.932000000000002</c:v>
                </c:pt>
                <c:pt idx="55">
                  <c:v>59.756</c:v>
                </c:pt>
                <c:pt idx="56">
                  <c:v>55.597999999999999</c:v>
                </c:pt>
                <c:pt idx="57">
                  <c:v>47.101999999999997</c:v>
                </c:pt>
                <c:pt idx="58">
                  <c:v>59.594000000000001</c:v>
                </c:pt>
                <c:pt idx="59">
                  <c:v>60.26</c:v>
                </c:pt>
                <c:pt idx="60">
                  <c:v>53.671999999999997</c:v>
                </c:pt>
                <c:pt idx="61">
                  <c:v>53.851999999999997</c:v>
                </c:pt>
                <c:pt idx="62">
                  <c:v>55.76</c:v>
                </c:pt>
                <c:pt idx="63">
                  <c:v>56.93</c:v>
                </c:pt>
                <c:pt idx="64">
                  <c:v>62.491999999999997</c:v>
                </c:pt>
                <c:pt idx="65">
                  <c:v>67.531999999999996</c:v>
                </c:pt>
                <c:pt idx="66">
                  <c:v>55.508000000000003</c:v>
                </c:pt>
                <c:pt idx="67">
                  <c:v>53.96</c:v>
                </c:pt>
                <c:pt idx="68">
                  <c:v>57.415999999999997</c:v>
                </c:pt>
                <c:pt idx="69">
                  <c:v>57.11</c:v>
                </c:pt>
                <c:pt idx="70">
                  <c:v>55.183999999999997</c:v>
                </c:pt>
                <c:pt idx="71">
                  <c:v>59.143999999999998</c:v>
                </c:pt>
                <c:pt idx="72">
                  <c:v>55.256</c:v>
                </c:pt>
                <c:pt idx="73">
                  <c:v>53.725999999999999</c:v>
                </c:pt>
                <c:pt idx="74">
                  <c:v>59.738</c:v>
                </c:pt>
                <c:pt idx="75">
                  <c:v>58.981999999999999</c:v>
                </c:pt>
                <c:pt idx="76">
                  <c:v>57.578000000000003</c:v>
                </c:pt>
                <c:pt idx="77">
                  <c:v>57.326000000000001</c:v>
                </c:pt>
                <c:pt idx="78">
                  <c:v>55.112000000000002</c:v>
                </c:pt>
                <c:pt idx="79">
                  <c:v>42.841000000000001</c:v>
                </c:pt>
                <c:pt idx="80">
                  <c:v>35.954999999999998</c:v>
                </c:pt>
                <c:pt idx="81">
                  <c:v>38.487000000000002</c:v>
                </c:pt>
                <c:pt idx="82">
                  <c:v>49.585999999999999</c:v>
                </c:pt>
                <c:pt idx="83">
                  <c:v>43.43</c:v>
                </c:pt>
                <c:pt idx="84">
                  <c:v>59.612000000000002</c:v>
                </c:pt>
                <c:pt idx="85">
                  <c:v>56.911999999999999</c:v>
                </c:pt>
                <c:pt idx="86">
                  <c:v>54.212000000000003</c:v>
                </c:pt>
                <c:pt idx="87">
                  <c:v>49.351999999999997</c:v>
                </c:pt>
                <c:pt idx="88">
                  <c:v>54.463999999999999</c:v>
                </c:pt>
                <c:pt idx="89">
                  <c:v>57.722000000000001</c:v>
                </c:pt>
                <c:pt idx="90">
                  <c:v>60.512</c:v>
                </c:pt>
                <c:pt idx="91">
                  <c:v>62.905999999999999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58-4F8A-BDF5-D989E36D7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5045743"/>
        <c:axId val="1015056559"/>
      </c:scatterChart>
      <c:valAx>
        <c:axId val="1015045743"/>
        <c:scaling>
          <c:orientation val="minMax"/>
          <c:max val="11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15056559"/>
        <c:crosses val="autoZero"/>
        <c:crossBetween val="midCat"/>
      </c:valAx>
      <c:valAx>
        <c:axId val="101505655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Temperature (°F)</a:t>
                </a:r>
                <a:endPara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15045743"/>
        <c:crosses val="autoZero"/>
        <c:crossBetween val="midCat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Dickinson</a:t>
            </a:r>
          </a:p>
        </c:rich>
      </c:tx>
      <c:layout>
        <c:manualLayout>
          <c:xMode val="edge"/>
          <c:yMode val="edge"/>
          <c:x val="0.42438999834936941"/>
          <c:y val="0.2324752867119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97841420057388"/>
          <c:y val="3.8233901255626423E-2"/>
          <c:w val="0.83928682223176965"/>
          <c:h val="0.83317870446392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'weather data_dickinson'!$T$4</c:f>
              <c:strCache>
                <c:ptCount val="1"/>
                <c:pt idx="0">
                  <c:v>Rainfall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'weather data_dickinson'!$Q$5:$Q$122</c:f>
              <c:numCache>
                <c:formatCode>General</c:formatCode>
                <c:ptCount val="1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</c:numCache>
            </c:numRef>
          </c:cat>
          <c:val>
            <c:numRef>
              <c:f>'weather data_dickinson'!$T$5:$T$122</c:f>
              <c:numCache>
                <c:formatCode>General</c:formatCode>
                <c:ptCount val="118"/>
                <c:pt idx="0">
                  <c:v>0</c:v>
                </c:pt>
                <c:pt idx="1">
                  <c:v>0</c:v>
                </c:pt>
                <c:pt idx="2">
                  <c:v>1.7999999999999999E-2</c:v>
                </c:pt>
                <c:pt idx="3">
                  <c:v>0</c:v>
                </c:pt>
                <c:pt idx="4">
                  <c:v>0</c:v>
                </c:pt>
                <c:pt idx="5">
                  <c:v>0.84699999999999998</c:v>
                </c:pt>
                <c:pt idx="6">
                  <c:v>1.9319999999999999</c:v>
                </c:pt>
                <c:pt idx="7">
                  <c:v>0.70799999999999996</c:v>
                </c:pt>
                <c:pt idx="8">
                  <c:v>0</c:v>
                </c:pt>
                <c:pt idx="9">
                  <c:v>0.45600000000000002</c:v>
                </c:pt>
                <c:pt idx="10">
                  <c:v>1.085</c:v>
                </c:pt>
                <c:pt idx="11">
                  <c:v>2.5999999999999999E-2</c:v>
                </c:pt>
                <c:pt idx="12">
                  <c:v>3.0000000000000001E-3</c:v>
                </c:pt>
                <c:pt idx="13">
                  <c:v>0</c:v>
                </c:pt>
                <c:pt idx="14">
                  <c:v>1.0999999999999999E-2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4.1000000000000002E-2</c:v>
                </c:pt>
                <c:pt idx="22">
                  <c:v>0</c:v>
                </c:pt>
                <c:pt idx="23">
                  <c:v>0</c:v>
                </c:pt>
                <c:pt idx="24">
                  <c:v>0.106</c:v>
                </c:pt>
                <c:pt idx="25">
                  <c:v>0</c:v>
                </c:pt>
                <c:pt idx="26">
                  <c:v>0.17899999999999999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0.37</c:v>
                </c:pt>
                <c:pt idx="35">
                  <c:v>2.5000000000000001E-2</c:v>
                </c:pt>
                <c:pt idx="36">
                  <c:v>0</c:v>
                </c:pt>
                <c:pt idx="37">
                  <c:v>0</c:v>
                </c:pt>
                <c:pt idx="38">
                  <c:v>1.385</c:v>
                </c:pt>
                <c:pt idx="39">
                  <c:v>0</c:v>
                </c:pt>
                <c:pt idx="40">
                  <c:v>0.108</c:v>
                </c:pt>
                <c:pt idx="41">
                  <c:v>0.17</c:v>
                </c:pt>
                <c:pt idx="42">
                  <c:v>0.55100000000000005</c:v>
                </c:pt>
                <c:pt idx="43">
                  <c:v>2E-3</c:v>
                </c:pt>
                <c:pt idx="44">
                  <c:v>5.0000000000000001E-3</c:v>
                </c:pt>
                <c:pt idx="45">
                  <c:v>0</c:v>
                </c:pt>
                <c:pt idx="46">
                  <c:v>0</c:v>
                </c:pt>
                <c:pt idx="47">
                  <c:v>0.20799999999999999</c:v>
                </c:pt>
                <c:pt idx="48">
                  <c:v>0</c:v>
                </c:pt>
                <c:pt idx="49">
                  <c:v>0</c:v>
                </c:pt>
                <c:pt idx="50">
                  <c:v>6.9000000000000006E-2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0.58799999999999997</c:v>
                </c:pt>
                <c:pt idx="56">
                  <c:v>0.17399999999999999</c:v>
                </c:pt>
                <c:pt idx="57">
                  <c:v>2E-3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0.34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0.253</c:v>
                </c:pt>
                <c:pt idx="68">
                  <c:v>7.8E-2</c:v>
                </c:pt>
                <c:pt idx="69">
                  <c:v>0</c:v>
                </c:pt>
                <c:pt idx="70">
                  <c:v>0.16300000000000001</c:v>
                </c:pt>
                <c:pt idx="71">
                  <c:v>0.123</c:v>
                </c:pt>
                <c:pt idx="72">
                  <c:v>0.30499999999999999</c:v>
                </c:pt>
                <c:pt idx="73">
                  <c:v>0</c:v>
                </c:pt>
                <c:pt idx="74">
                  <c:v>0.498</c:v>
                </c:pt>
                <c:pt idx="75">
                  <c:v>0.38700000000000001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0.57499999999999996</c:v>
                </c:pt>
                <c:pt idx="81">
                  <c:v>2.5999999999999999E-2</c:v>
                </c:pt>
                <c:pt idx="82">
                  <c:v>0.47299999999999998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2.0259999999999998</c:v>
                </c:pt>
                <c:pt idx="89">
                  <c:v>0</c:v>
                </c:pt>
                <c:pt idx="90">
                  <c:v>8.2000000000000003E-2</c:v>
                </c:pt>
                <c:pt idx="91">
                  <c:v>3.2000000000000001E-2</c:v>
                </c:pt>
                <c:pt idx="92">
                  <c:v>6.4000000000000001E-2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1.9E-2</c:v>
                </c:pt>
                <c:pt idx="98">
                  <c:v>0</c:v>
                </c:pt>
                <c:pt idx="99">
                  <c:v>0.01</c:v>
                </c:pt>
                <c:pt idx="100">
                  <c:v>9.1999999999999998E-2</c:v>
                </c:pt>
                <c:pt idx="101">
                  <c:v>6.7000000000000004E-2</c:v>
                </c:pt>
                <c:pt idx="102">
                  <c:v>0</c:v>
                </c:pt>
                <c:pt idx="103">
                  <c:v>0.14399999999999999</c:v>
                </c:pt>
                <c:pt idx="104">
                  <c:v>5.0000000000000001E-3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1.2999999999999999E-2</c:v>
                </c:pt>
                <c:pt idx="1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7-4EF0-A096-71341F7C2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4983024"/>
        <c:axId val="1904973872"/>
      </c:barChart>
      <c:dateAx>
        <c:axId val="190498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4973872"/>
        <c:crosses val="autoZero"/>
        <c:auto val="0"/>
        <c:lblOffset val="100"/>
        <c:baseTimeUnit val="days"/>
        <c:majorUnit val="15"/>
        <c:majorTimeUnit val="days"/>
      </c:dateAx>
      <c:valAx>
        <c:axId val="19049738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Precipitation (inch)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4983024"/>
        <c:crosses val="autoZero"/>
        <c:crossBetween val="between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Hettinger</a:t>
            </a:r>
          </a:p>
        </c:rich>
      </c:tx>
      <c:layout>
        <c:manualLayout>
          <c:xMode val="edge"/>
          <c:yMode val="edge"/>
          <c:x val="0.39526942292625694"/>
          <c:y val="0.304970563073291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19506057724642"/>
          <c:y val="2.5428331875182269E-2"/>
          <c:w val="0.84855381098002647"/>
          <c:h val="0.86114246135899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'table (1)'!$U$4</c:f>
              <c:strCache>
                <c:ptCount val="1"/>
                <c:pt idx="0">
                  <c:v>Rainfall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'table (1)'!$R$5:$R$122</c:f>
              <c:numCache>
                <c:formatCode>General</c:formatCode>
                <c:ptCount val="1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</c:numCache>
            </c:numRef>
          </c:cat>
          <c:val>
            <c:numRef>
              <c:f>'table (1)'!$U$5:$U$122</c:f>
              <c:numCache>
                <c:formatCode>General</c:formatCode>
                <c:ptCount val="118"/>
                <c:pt idx="0">
                  <c:v>0</c:v>
                </c:pt>
                <c:pt idx="1">
                  <c:v>0</c:v>
                </c:pt>
                <c:pt idx="2">
                  <c:v>4.3999999999999997E-2</c:v>
                </c:pt>
                <c:pt idx="3">
                  <c:v>0</c:v>
                </c:pt>
                <c:pt idx="4">
                  <c:v>0</c:v>
                </c:pt>
                <c:pt idx="5">
                  <c:v>0.67500000000000004</c:v>
                </c:pt>
                <c:pt idx="6">
                  <c:v>1.4239999999999999</c:v>
                </c:pt>
                <c:pt idx="7">
                  <c:v>0.69799999999999995</c:v>
                </c:pt>
                <c:pt idx="8">
                  <c:v>0</c:v>
                </c:pt>
                <c:pt idx="9">
                  <c:v>0.23899999999999999</c:v>
                </c:pt>
                <c:pt idx="10">
                  <c:v>1.0940000000000001</c:v>
                </c:pt>
                <c:pt idx="11">
                  <c:v>0.13100000000000001</c:v>
                </c:pt>
                <c:pt idx="12">
                  <c:v>0</c:v>
                </c:pt>
                <c:pt idx="13">
                  <c:v>0</c:v>
                </c:pt>
                <c:pt idx="14">
                  <c:v>2.5000000000000001E-2</c:v>
                </c:pt>
                <c:pt idx="15">
                  <c:v>0</c:v>
                </c:pt>
                <c:pt idx="16">
                  <c:v>0</c:v>
                </c:pt>
                <c:pt idx="17">
                  <c:v>1.4999999999999999E-2</c:v>
                </c:pt>
                <c:pt idx="18">
                  <c:v>8.9999999999999993E-3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6.2E-2</c:v>
                </c:pt>
                <c:pt idx="25">
                  <c:v>0</c:v>
                </c:pt>
                <c:pt idx="26">
                  <c:v>0</c:v>
                </c:pt>
                <c:pt idx="27">
                  <c:v>0.16900000000000001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2.5999999999999999E-2</c:v>
                </c:pt>
                <c:pt idx="34">
                  <c:v>0.183</c:v>
                </c:pt>
                <c:pt idx="35">
                  <c:v>1.2999999999999999E-2</c:v>
                </c:pt>
                <c:pt idx="36">
                  <c:v>5.8000000000000003E-2</c:v>
                </c:pt>
                <c:pt idx="37">
                  <c:v>0</c:v>
                </c:pt>
                <c:pt idx="38">
                  <c:v>0.37</c:v>
                </c:pt>
                <c:pt idx="39">
                  <c:v>0</c:v>
                </c:pt>
                <c:pt idx="40">
                  <c:v>0</c:v>
                </c:pt>
                <c:pt idx="41">
                  <c:v>2.5000000000000001E-2</c:v>
                </c:pt>
                <c:pt idx="42">
                  <c:v>8.5000000000000006E-2</c:v>
                </c:pt>
                <c:pt idx="43">
                  <c:v>0</c:v>
                </c:pt>
                <c:pt idx="44">
                  <c:v>0.121</c:v>
                </c:pt>
                <c:pt idx="45">
                  <c:v>0</c:v>
                </c:pt>
                <c:pt idx="46">
                  <c:v>0.11700000000000001</c:v>
                </c:pt>
                <c:pt idx="47">
                  <c:v>0.67300000000000004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0.05</c:v>
                </c:pt>
                <c:pt idx="56">
                  <c:v>2.8000000000000001E-2</c:v>
                </c:pt>
                <c:pt idx="57">
                  <c:v>8.5000000000000006E-2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6.5000000000000002E-2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0.05</c:v>
                </c:pt>
                <c:pt idx="68">
                  <c:v>0.52</c:v>
                </c:pt>
                <c:pt idx="69">
                  <c:v>0</c:v>
                </c:pt>
                <c:pt idx="70">
                  <c:v>2.9000000000000001E-2</c:v>
                </c:pt>
                <c:pt idx="71">
                  <c:v>0.23</c:v>
                </c:pt>
                <c:pt idx="72">
                  <c:v>1.8959999999999999</c:v>
                </c:pt>
                <c:pt idx="73">
                  <c:v>7.0000000000000007E-2</c:v>
                </c:pt>
                <c:pt idx="74">
                  <c:v>3.6999999999999998E-2</c:v>
                </c:pt>
                <c:pt idx="75">
                  <c:v>0.2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7.5999999999999998E-2</c:v>
                </c:pt>
                <c:pt idx="85">
                  <c:v>5.0000000000000001E-3</c:v>
                </c:pt>
                <c:pt idx="86">
                  <c:v>0</c:v>
                </c:pt>
                <c:pt idx="87">
                  <c:v>0</c:v>
                </c:pt>
                <c:pt idx="88">
                  <c:v>2.1999999999999999E-2</c:v>
                </c:pt>
                <c:pt idx="89">
                  <c:v>0</c:v>
                </c:pt>
                <c:pt idx="90">
                  <c:v>0</c:v>
                </c:pt>
                <c:pt idx="91">
                  <c:v>0.10100000000000001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1.4999999999999999E-2</c:v>
                </c:pt>
                <c:pt idx="98">
                  <c:v>0</c:v>
                </c:pt>
                <c:pt idx="99">
                  <c:v>0.13700000000000001</c:v>
                </c:pt>
                <c:pt idx="100">
                  <c:v>0.254</c:v>
                </c:pt>
                <c:pt idx="101">
                  <c:v>0.98699999999999999</c:v>
                </c:pt>
                <c:pt idx="102">
                  <c:v>0</c:v>
                </c:pt>
                <c:pt idx="103">
                  <c:v>0</c:v>
                </c:pt>
                <c:pt idx="104">
                  <c:v>1.2E-2</c:v>
                </c:pt>
                <c:pt idx="105">
                  <c:v>0.17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7.5999999999999998E-2</c:v>
                </c:pt>
                <c:pt idx="113">
                  <c:v>1.0900000000000001</c:v>
                </c:pt>
                <c:pt idx="114">
                  <c:v>7.3999999999999996E-2</c:v>
                </c:pt>
                <c:pt idx="115">
                  <c:v>0</c:v>
                </c:pt>
                <c:pt idx="116">
                  <c:v>1.9E-2</c:v>
                </c:pt>
                <c:pt idx="117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8-44F9-ADC8-9F4C98A94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5528367"/>
        <c:axId val="1675549999"/>
      </c:barChart>
      <c:dateAx>
        <c:axId val="1675528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5549999"/>
        <c:crosses val="autoZero"/>
        <c:auto val="0"/>
        <c:lblOffset val="100"/>
        <c:baseTimeUnit val="days"/>
        <c:majorUnit val="15"/>
        <c:majorTimeUnit val="days"/>
      </c:dateAx>
      <c:valAx>
        <c:axId val="1675549999"/>
        <c:scaling>
          <c:orientation val="minMax"/>
          <c:max val="2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Precipitation (inch)</a:t>
                </a:r>
                <a:endPara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5528367"/>
        <c:crosses val="autoZero"/>
        <c:crossBetween val="between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Minot</a:t>
            </a:r>
          </a:p>
        </c:rich>
      </c:tx>
      <c:layout>
        <c:manualLayout>
          <c:xMode val="edge"/>
          <c:yMode val="edge"/>
          <c:x val="0.47816516842142087"/>
          <c:y val="0.23512659396902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9379131833922"/>
          <c:y val="3.2870370370370383E-2"/>
          <c:w val="0.81179838399384374"/>
          <c:h val="0.72120012992115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'table (2)'!$U$4</c:f>
              <c:strCache>
                <c:ptCount val="1"/>
                <c:pt idx="0">
                  <c:v>Rainfall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'table (2)'!$R$5:$R$122</c:f>
              <c:numCache>
                <c:formatCode>General</c:formatCode>
                <c:ptCount val="1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</c:numCache>
            </c:numRef>
          </c:cat>
          <c:val>
            <c:numRef>
              <c:f>'table (2)'!$U$5:$U$122</c:f>
              <c:numCache>
                <c:formatCode>General</c:formatCode>
                <c:ptCount val="1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0.73099999999999998</c:v>
                </c:pt>
                <c:pt idx="6">
                  <c:v>1.704</c:v>
                </c:pt>
                <c:pt idx="7">
                  <c:v>1.248</c:v>
                </c:pt>
                <c:pt idx="8">
                  <c:v>0</c:v>
                </c:pt>
                <c:pt idx="9">
                  <c:v>0.33800000000000002</c:v>
                </c:pt>
                <c:pt idx="10">
                  <c:v>0.56200000000000006</c:v>
                </c:pt>
                <c:pt idx="11">
                  <c:v>0.45700000000000002</c:v>
                </c:pt>
                <c:pt idx="12">
                  <c:v>0.29899999999999999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4.8000000000000001E-2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0.28999999999999998</c:v>
                </c:pt>
                <c:pt idx="31">
                  <c:v>2E-3</c:v>
                </c:pt>
                <c:pt idx="32">
                  <c:v>0</c:v>
                </c:pt>
                <c:pt idx="33">
                  <c:v>0.01</c:v>
                </c:pt>
                <c:pt idx="34">
                  <c:v>2E-3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0.28499999999999998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1.9E-2</c:v>
                </c:pt>
                <c:pt idx="45">
                  <c:v>0</c:v>
                </c:pt>
                <c:pt idx="46">
                  <c:v>0</c:v>
                </c:pt>
                <c:pt idx="47">
                  <c:v>0.01</c:v>
                </c:pt>
                <c:pt idx="48">
                  <c:v>5.0000000000000001E-3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0.13300000000000001</c:v>
                </c:pt>
                <c:pt idx="57">
                  <c:v>0</c:v>
                </c:pt>
                <c:pt idx="58">
                  <c:v>0.46200000000000002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8.9999999999999993E-3</c:v>
                </c:pt>
                <c:pt idx="63">
                  <c:v>8.3000000000000004E-2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0.78500000000000003</c:v>
                </c:pt>
                <c:pt idx="68">
                  <c:v>0</c:v>
                </c:pt>
                <c:pt idx="69">
                  <c:v>0</c:v>
                </c:pt>
                <c:pt idx="70">
                  <c:v>1.2999999999999999E-2</c:v>
                </c:pt>
                <c:pt idx="71">
                  <c:v>0.16</c:v>
                </c:pt>
                <c:pt idx="72">
                  <c:v>0.214</c:v>
                </c:pt>
                <c:pt idx="73">
                  <c:v>1.4E-2</c:v>
                </c:pt>
                <c:pt idx="74">
                  <c:v>1.4710000000000001</c:v>
                </c:pt>
                <c:pt idx="75">
                  <c:v>2.3E-2</c:v>
                </c:pt>
                <c:pt idx="76">
                  <c:v>0</c:v>
                </c:pt>
                <c:pt idx="77">
                  <c:v>8.7999999999999995E-2</c:v>
                </c:pt>
                <c:pt idx="78">
                  <c:v>5.0000000000000001E-3</c:v>
                </c:pt>
                <c:pt idx="79">
                  <c:v>1.3089999999999999</c:v>
                </c:pt>
                <c:pt idx="80">
                  <c:v>0.23</c:v>
                </c:pt>
                <c:pt idx="81">
                  <c:v>2E-3</c:v>
                </c:pt>
                <c:pt idx="82">
                  <c:v>4.4999999999999998E-2</c:v>
                </c:pt>
                <c:pt idx="83">
                  <c:v>2.5000000000000001E-2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4.2000000000000003E-2</c:v>
                </c:pt>
                <c:pt idx="89">
                  <c:v>4.0000000000000001E-3</c:v>
                </c:pt>
                <c:pt idx="90">
                  <c:v>0.441</c:v>
                </c:pt>
                <c:pt idx="91">
                  <c:v>0.30499999999999999</c:v>
                </c:pt>
                <c:pt idx="92">
                  <c:v>0.371</c:v>
                </c:pt>
                <c:pt idx="93">
                  <c:v>0</c:v>
                </c:pt>
                <c:pt idx="94">
                  <c:v>0.156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0.03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1.2E-2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6A-46D4-B0AF-2F3A85DB7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9129359"/>
        <c:axId val="989126031"/>
      </c:barChart>
      <c:dateAx>
        <c:axId val="9891293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Days after planting</a:t>
                </a:r>
                <a:endPara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9126031"/>
        <c:crosses val="autoZero"/>
        <c:auto val="0"/>
        <c:lblOffset val="100"/>
        <c:baseTimeUnit val="days"/>
        <c:majorUnit val="15"/>
        <c:majorTimeUnit val="days"/>
      </c:dateAx>
      <c:valAx>
        <c:axId val="989126031"/>
        <c:scaling>
          <c:orientation val="minMax"/>
          <c:max val="2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Precipitation (inch)</a:t>
                </a:r>
                <a:endPara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1468466892860888E-2"/>
              <c:y val="0.12293861704970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9129359"/>
        <c:crosses val="autoZero"/>
        <c:crossBetween val="between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c:rich>
      </c:tx>
      <c:layout>
        <c:manualLayout>
          <c:xMode val="edge"/>
          <c:yMode val="edge"/>
          <c:x val="0.52608513360841325"/>
          <c:y val="0.13391310494841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304996716032975"/>
          <c:y val="0.13316371895203993"/>
          <c:w val="0.78248001297061398"/>
          <c:h val="0.67070435798276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'combined yield'!$T$5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C54-44C6-94F5-D735181B3C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C54-44C6-94F5-D735181B3C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C54-44C6-94F5-D735181B3C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yield'!$U$4:$W$4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yield'!$U$5:$W$5</c:f>
              <c:numCache>
                <c:formatCode>0.0</c:formatCode>
                <c:ptCount val="3"/>
                <c:pt idx="0">
                  <c:v>811.18464514688196</c:v>
                </c:pt>
                <c:pt idx="1">
                  <c:v>1030.7245647782399</c:v>
                </c:pt>
                <c:pt idx="2">
                  <c:v>1073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54-44C6-94F5-D735181B3CF1}"/>
            </c:ext>
          </c:extLst>
        </c:ser>
        <c:ser>
          <c:idx val="1"/>
          <c:order val="1"/>
          <c:tx>
            <c:strRef>
              <c:f>'combined yield'!$T$6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C54-44C6-94F5-D735181B3C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C54-44C6-94F5-D735181B3C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C54-44C6-94F5-D735181B3C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yield'!$U$4:$W$4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yield'!$U$6:$W$6</c:f>
              <c:numCache>
                <c:formatCode>0.0</c:formatCode>
                <c:ptCount val="3"/>
                <c:pt idx="0">
                  <c:v>814.4284510762518</c:v>
                </c:pt>
                <c:pt idx="1">
                  <c:v>1033.1408507595356</c:v>
                </c:pt>
                <c:pt idx="2">
                  <c:v>1067.9060247994905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C54-44C6-94F5-D735181B3CF1}"/>
            </c:ext>
          </c:extLst>
        </c:ser>
        <c:ser>
          <c:idx val="2"/>
          <c:order val="2"/>
          <c:tx>
            <c:strRef>
              <c:f>'combined yield'!$T$7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C54-44C6-94F5-D735181B3C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C54-44C6-94F5-D735181B3C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C54-44C6-94F5-D735181B3C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yield'!$U$4:$W$4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yield'!$U$7:$W$7</c:f>
              <c:numCache>
                <c:formatCode>0.0</c:formatCode>
                <c:ptCount val="3"/>
                <c:pt idx="0">
                  <c:v>1001.3795080766964</c:v>
                </c:pt>
                <c:pt idx="1">
                  <c:v>1077.0298896852833</c:v>
                </c:pt>
                <c:pt idx="2">
                  <c:v>1239.2948383004477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C54-44C6-94F5-D735181B3CF1}"/>
            </c:ext>
          </c:extLst>
        </c:ser>
        <c:ser>
          <c:idx val="3"/>
          <c:order val="3"/>
          <c:tx>
            <c:strRef>
              <c:f>'combined yield'!$T$8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C54-44C6-94F5-D735181B3C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C54-44C6-94F5-D735181B3C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9C54-44C6-94F5-D735181B3C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yield'!$U$4:$W$4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yield'!$U$8:$W$8</c:f>
              <c:numCache>
                <c:formatCode>0.0</c:formatCode>
                <c:ptCount val="3"/>
                <c:pt idx="0">
                  <c:v>1014.922477723521</c:v>
                </c:pt>
                <c:pt idx="1">
                  <c:v>1130.5898889793073</c:v>
                </c:pt>
                <c:pt idx="2">
                  <c:v>1051.8957221349835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C54-44C6-94F5-D735181B3C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656946447"/>
        <c:axId val="1656945967"/>
      </c:barChart>
      <c:catAx>
        <c:axId val="165694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56945967"/>
        <c:crosses val="autoZero"/>
        <c:auto val="1"/>
        <c:lblAlgn val="ctr"/>
        <c:lblOffset val="100"/>
        <c:noMultiLvlLbl val="0"/>
      </c:catAx>
      <c:valAx>
        <c:axId val="1656945967"/>
        <c:scaling>
          <c:orientation val="minMax"/>
          <c:max val="2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Seed yield (</a:t>
                </a:r>
                <a:r>
                  <a:rPr lang="en-US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/ac)</a:t>
                </a:r>
              </a:p>
            </c:rich>
          </c:tx>
          <c:layout>
            <c:manualLayout>
              <c:xMode val="edge"/>
              <c:yMode val="edge"/>
              <c:x val="9.2119022248449405E-3"/>
              <c:y val="0.125602086736808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56946447"/>
        <c:crosses val="autoZero"/>
        <c:crossBetween val="between"/>
        <c:majorUnit val="400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0435498147873532"/>
          <c:y val="0.26118971755508846"/>
          <c:w val="0.32768410957677718"/>
          <c:h val="9.4767705964004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c:rich>
      </c:tx>
      <c:layout>
        <c:manualLayout>
          <c:xMode val="edge"/>
          <c:yMode val="edge"/>
          <c:x val="0.50700134977124511"/>
          <c:y val="0.172965162468570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97973019885122"/>
          <c:y val="0.16330421180222954"/>
          <c:w val="0.80301503566277443"/>
          <c:h val="0.62134253765793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canolasulfur_yield_Dickinson!$AD$3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5EA-4CA7-BF96-C069B445984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5EA-4CA7-BF96-C069B445984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E5EA-4CA7-BF96-C069B4459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canolasulfur_yield_Dickinson!$AE$2:$AG$2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canolasulfur_yield_Dickinson!$AE$3:$AG$3</c:f>
              <c:numCache>
                <c:formatCode>General</c:formatCode>
                <c:ptCount val="3"/>
                <c:pt idx="0">
                  <c:v>1197.7883818050802</c:v>
                </c:pt>
                <c:pt idx="1">
                  <c:v>1284.1086070791698</c:v>
                </c:pt>
                <c:pt idx="2">
                  <c:v>1285.3760131401866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0-4FA0-BF57-B85F507F3767}"/>
            </c:ext>
          </c:extLst>
        </c:ser>
        <c:ser>
          <c:idx val="1"/>
          <c:order val="1"/>
          <c:tx>
            <c:strRef>
              <c:f>canolasulfur_yield_Dickinson!$AD$4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5EA-4CA7-BF96-C069B445984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5EA-4CA7-BF96-C069B445984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5EA-4CA7-BF96-C069B4459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canolasulfur_yield_Dickinson!$AE$2:$AG$2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canolasulfur_yield_Dickinson!$AE$4:$AG$4</c:f>
              <c:numCache>
                <c:formatCode>General</c:formatCode>
                <c:ptCount val="3"/>
                <c:pt idx="0">
                  <c:v>1035.5143728337237</c:v>
                </c:pt>
                <c:pt idx="1">
                  <c:v>1248.3119431100561</c:v>
                </c:pt>
                <c:pt idx="2">
                  <c:v>1540.5000389769023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40-4FA0-BF57-B85F507F3767}"/>
            </c:ext>
          </c:extLst>
        </c:ser>
        <c:ser>
          <c:idx val="2"/>
          <c:order val="2"/>
          <c:tx>
            <c:strRef>
              <c:f>canolasulfur_yield_Dickinson!$AD$5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5EA-4CA7-BF96-C069B445984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5EA-4CA7-BF96-C069B445984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5EA-4CA7-BF96-C069B4459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canolasulfur_yield_Dickinson!$AE$2:$AG$2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canolasulfur_yield_Dickinson!$AE$5:$AG$5</c:f>
              <c:numCache>
                <c:formatCode>General</c:formatCode>
                <c:ptCount val="3"/>
                <c:pt idx="0">
                  <c:v>1302.1151277264298</c:v>
                </c:pt>
                <c:pt idx="1">
                  <c:v>1539.7142182585014</c:v>
                </c:pt>
                <c:pt idx="2">
                  <c:v>1613.800709727341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40-4FA0-BF57-B85F507F3767}"/>
            </c:ext>
          </c:extLst>
        </c:ser>
        <c:ser>
          <c:idx val="3"/>
          <c:order val="3"/>
          <c:tx>
            <c:strRef>
              <c:f>canolasulfur_yield_Dickinson!$AD$6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5EA-4CA7-BF96-C069B445984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5EA-4CA7-BF96-C069B445984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5EA-4CA7-BF96-C069B4459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canolasulfur_yield_Dickinson!$AE$2:$AG$2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canolasulfur_yield_Dickinson!$AE$6:$AG$6</c:f>
              <c:numCache>
                <c:formatCode>General</c:formatCode>
                <c:ptCount val="3"/>
                <c:pt idx="0">
                  <c:v>1372.7938866311317</c:v>
                </c:pt>
                <c:pt idx="1">
                  <c:v>1593.6538804426689</c:v>
                </c:pt>
                <c:pt idx="2">
                  <c:v>1791.628549407314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40-4FA0-BF57-B85F507F37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905482671"/>
        <c:axId val="905482255"/>
      </c:barChart>
      <c:catAx>
        <c:axId val="905482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Nitrogen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rates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39708563199899549"/>
              <c:y val="0.884755616973638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5482255"/>
        <c:crosses val="autoZero"/>
        <c:auto val="1"/>
        <c:lblAlgn val="ctr"/>
        <c:lblOffset val="100"/>
        <c:noMultiLvlLbl val="0"/>
      </c:catAx>
      <c:valAx>
        <c:axId val="905482255"/>
        <c:scaling>
          <c:orientation val="minMax"/>
          <c:max val="2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Seed yield (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5482671"/>
        <c:crosses val="autoZero"/>
        <c:crossBetween val="between"/>
        <c:majorUnit val="400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c:rich>
      </c:tx>
      <c:layout>
        <c:manualLayout>
          <c:xMode val="edge"/>
          <c:yMode val="edge"/>
          <c:x val="0.51310715558566422"/>
          <c:y val="2.5645768592051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655749844071304"/>
          <c:y val="0.12550607287449392"/>
          <c:w val="0.78799046092025504"/>
          <c:h val="0.67579811217901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'combined yield'!$AF$5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BE0-4DD4-8CF2-7BA7242332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BE0-4DD4-8CF2-7BA7242332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BE0-4DD4-8CF2-7BA7242332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yield'!$AG$4:$AI$4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yield'!$AG$5:$AI$5</c:f>
              <c:numCache>
                <c:formatCode>General</c:formatCode>
                <c:ptCount val="3"/>
                <c:pt idx="0">
                  <c:v>983.97603125086755</c:v>
                </c:pt>
                <c:pt idx="1">
                  <c:v>1059.5786479789679</c:v>
                </c:pt>
                <c:pt idx="2">
                  <c:v>1156.2415789132151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E0-4DD4-8CF2-7BA7242332BC}"/>
            </c:ext>
          </c:extLst>
        </c:ser>
        <c:ser>
          <c:idx val="1"/>
          <c:order val="1"/>
          <c:tx>
            <c:strRef>
              <c:f>'combined yield'!$AF$6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BE0-4DD4-8CF2-7BA7242332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BE0-4DD4-8CF2-7BA7242332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BE0-4DD4-8CF2-7BA7242332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yield'!$AG$4:$AI$4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yield'!$AG$6:$AI$6</c:f>
              <c:numCache>
                <c:formatCode>General</c:formatCode>
                <c:ptCount val="3"/>
                <c:pt idx="0">
                  <c:v>1013.0790385014466</c:v>
                </c:pt>
                <c:pt idx="1">
                  <c:v>1067.1533918576399</c:v>
                </c:pt>
                <c:pt idx="2">
                  <c:v>1164.843090313311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BE0-4DD4-8CF2-7BA7242332BC}"/>
            </c:ext>
          </c:extLst>
        </c:ser>
        <c:ser>
          <c:idx val="2"/>
          <c:order val="2"/>
          <c:tx>
            <c:strRef>
              <c:f>'combined yield'!$AF$7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9611990866544E-17"/>
                  <c:y val="8.03139707100640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BE0-4DD4-8CF2-7BA7242332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BE0-4DD4-8CF2-7BA7242332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BE0-4DD4-8CF2-7BA7242332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yield'!$AG$4:$AI$4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yield'!$AG$7:$AI$7</c:f>
              <c:numCache>
                <c:formatCode>General</c:formatCode>
                <c:ptCount val="3"/>
                <c:pt idx="0">
                  <c:v>1124.9601272069654</c:v>
                </c:pt>
                <c:pt idx="1">
                  <c:v>1112.1279621731558</c:v>
                </c:pt>
                <c:pt idx="2">
                  <c:v>1200.2824489801039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BE0-4DD4-8CF2-7BA7242332BC}"/>
            </c:ext>
          </c:extLst>
        </c:ser>
        <c:ser>
          <c:idx val="3"/>
          <c:order val="3"/>
          <c:tx>
            <c:strRef>
              <c:f>'combined yield'!$AF$8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CBE0-4DD4-8CF2-7BA7242332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BE0-4DD4-8CF2-7BA7242332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BE0-4DD4-8CF2-7BA7242332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yield'!$AG$4:$AI$4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yield'!$AG$8:$AI$8</c:f>
              <c:numCache>
                <c:formatCode>General</c:formatCode>
                <c:ptCount val="3"/>
                <c:pt idx="0">
                  <c:v>1070.0290807377244</c:v>
                </c:pt>
                <c:pt idx="1">
                  <c:v>1179.401882507655</c:v>
                </c:pt>
                <c:pt idx="2">
                  <c:v>1121.8059354242637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BE0-4DD4-8CF2-7BA7242332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571588703"/>
        <c:axId val="1571585343"/>
      </c:barChart>
      <c:catAx>
        <c:axId val="1571588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71585343"/>
        <c:crosses val="autoZero"/>
        <c:auto val="1"/>
        <c:lblAlgn val="ctr"/>
        <c:lblOffset val="100"/>
        <c:noMultiLvlLbl val="0"/>
      </c:catAx>
      <c:valAx>
        <c:axId val="1571585343"/>
        <c:scaling>
          <c:orientation val="minMax"/>
          <c:max val="2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Seed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yield (</a:t>
                </a:r>
                <a:r>
                  <a:rPr lang="en-US" sz="2000" baseline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/ac)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9.5916451484023869E-3"/>
              <c:y val="9.20192576459532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71588703"/>
        <c:crosses val="autoZero"/>
        <c:crossBetween val="between"/>
        <c:majorUnit val="400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7022394603302396"/>
          <c:y val="0.13894633129576159"/>
          <c:w val="0.36148040623260569"/>
          <c:h val="5.46401304138764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c:rich>
      </c:tx>
      <c:layout>
        <c:manualLayout>
          <c:xMode val="edge"/>
          <c:yMode val="edge"/>
          <c:x val="0.26155204422782374"/>
          <c:y val="0.18439714595808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722143818777526"/>
          <c:y val="0.14649703449241225"/>
          <c:w val="0.78222306730200541"/>
          <c:h val="0.64260015705216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canolasulfur_yield_Dickinson!$AQ$3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A7E-45FF-BF2B-6611E0390B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A7E-45FF-BF2B-6611E0390B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A7E-45FF-BF2B-6611E0390B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canolasulfur_yield_Dickinson!$AR$2:$AT$2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canolasulfur_yield_Dickinson!$AR$3:$AT$3</c:f>
              <c:numCache>
                <c:formatCode>General</c:formatCode>
                <c:ptCount val="3"/>
                <c:pt idx="0">
                  <c:v>900.70642593830473</c:v>
                </c:pt>
                <c:pt idx="1">
                  <c:v>1496.1245589167825</c:v>
                </c:pt>
                <c:pt idx="2">
                  <c:v>1776.403376481185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AC-474B-AEB8-A7BD44DD49DF}"/>
            </c:ext>
          </c:extLst>
        </c:ser>
        <c:ser>
          <c:idx val="1"/>
          <c:order val="1"/>
          <c:tx>
            <c:strRef>
              <c:f>canolasulfur_yield_Dickinson!$AQ$4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A7E-45FF-BF2B-6611E0390B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A7E-45FF-BF2B-6611E0390B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A7E-45FF-BF2B-6611E0390B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canolasulfur_yield_Dickinson!$AR$2:$AT$2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canolasulfur_yield_Dickinson!$AR$4:$AT$4</c:f>
              <c:numCache>
                <c:formatCode>General</c:formatCode>
                <c:ptCount val="3"/>
                <c:pt idx="0">
                  <c:v>912.70646996513619</c:v>
                </c:pt>
                <c:pt idx="1">
                  <c:v>1590.3458035881188</c:v>
                </c:pt>
                <c:pt idx="2">
                  <c:v>1723.2381990950228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AC-474B-AEB8-A7BD44DD49DF}"/>
            </c:ext>
          </c:extLst>
        </c:ser>
        <c:ser>
          <c:idx val="2"/>
          <c:order val="2"/>
          <c:tx>
            <c:strRef>
              <c:f>canolasulfur_yield_Dickinson!$AQ$5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A7E-45FF-BF2B-6611E0390B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A7E-45FF-BF2B-6611E0390B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A7E-45FF-BF2B-6611E0390B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canolasulfur_yield_Dickinson!$AR$2:$AT$2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canolasulfur_yield_Dickinson!$AR$5:$AT$5</c:f>
              <c:numCache>
                <c:formatCode>General</c:formatCode>
                <c:ptCount val="3"/>
                <c:pt idx="0">
                  <c:v>1073.9816038119257</c:v>
                </c:pt>
                <c:pt idx="1">
                  <c:v>1586.900276843812</c:v>
                </c:pt>
                <c:pt idx="2">
                  <c:v>1787.1384153930928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AC-474B-AEB8-A7BD44DD49DF}"/>
            </c:ext>
          </c:extLst>
        </c:ser>
        <c:ser>
          <c:idx val="3"/>
          <c:order val="3"/>
          <c:tx>
            <c:strRef>
              <c:f>canolasulfur_yield_Dickinson!$AQ$6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A7E-45FF-BF2B-6611E0390B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A7E-45FF-BF2B-6611E0390BBF}"/>
                </c:ext>
              </c:extLst>
            </c:dLbl>
            <c:dLbl>
              <c:idx val="2"/>
              <c:layout>
                <c:manualLayout>
                  <c:x val="-4.8539004625537821E-3"/>
                  <c:y val="2.304964324476057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A7E-45FF-BF2B-6611E0390B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canolasulfur_yield_Dickinson!$AR$2:$AT$2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canolasulfur_yield_Dickinson!$AR$6:$AT$6</c:f>
              <c:numCache>
                <c:formatCode>General</c:formatCode>
                <c:ptCount val="3"/>
                <c:pt idx="0">
                  <c:v>1049.3118973704791</c:v>
                </c:pt>
                <c:pt idx="1">
                  <c:v>1573.20823022031</c:v>
                </c:pt>
                <c:pt idx="2">
                  <c:v>1928.3326484550744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AC-474B-AEB8-A7BD44DD49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950403183"/>
        <c:axId val="950403599"/>
      </c:barChart>
      <c:catAx>
        <c:axId val="9504031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Nitrogen rates</a:t>
                </a:r>
              </a:p>
            </c:rich>
          </c:tx>
          <c:layout>
            <c:manualLayout>
              <c:xMode val="edge"/>
              <c:yMode val="edge"/>
              <c:x val="0.40647441526265049"/>
              <c:y val="0.880910176568736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50403599"/>
        <c:crosses val="autoZero"/>
        <c:auto val="1"/>
        <c:lblAlgn val="ctr"/>
        <c:lblOffset val="100"/>
        <c:noMultiLvlLbl val="0"/>
      </c:catAx>
      <c:valAx>
        <c:axId val="950403599"/>
        <c:scaling>
          <c:orientation val="minMax"/>
          <c:max val="2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Seed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yield (</a:t>
                </a:r>
                <a:r>
                  <a:rPr lang="en-US" sz="2000" baseline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/ac)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9.1268616571483704E-4"/>
              <c:y val="0.140181163508786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50403183"/>
        <c:crosses val="autoZero"/>
        <c:crossBetween val="between"/>
        <c:majorUnit val="400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c:rich>
      </c:tx>
      <c:layout>
        <c:manualLayout>
          <c:xMode val="edge"/>
          <c:yMode val="edge"/>
          <c:x val="0.56484579325411444"/>
          <c:y val="0.18475241437356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930508586621845"/>
          <c:y val="0.13733979406149291"/>
          <c:w val="0.78486332723148955"/>
          <c:h val="0.75516529053674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'combined yield'!$Z$5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6BA-469B-AA05-77425347262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6BA-469B-AA05-77425347262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6BA-469B-AA05-774253472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yield'!$AA$4:$AC$4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yield'!$AA$5:$AC$5</c:f>
              <c:numCache>
                <c:formatCode>0.0</c:formatCode>
                <c:ptCount val="3"/>
                <c:pt idx="0">
                  <c:v>999.39417444649087</c:v>
                </c:pt>
                <c:pt idx="1">
                  <c:v>1162</c:v>
                </c:pt>
                <c:pt idx="2">
                  <c:v>1067.1727960798214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BA-469B-AA05-77425347262A}"/>
            </c:ext>
          </c:extLst>
        </c:ser>
        <c:ser>
          <c:idx val="1"/>
          <c:order val="1"/>
          <c:tx>
            <c:strRef>
              <c:f>'combined yield'!$Z$6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3152860532338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6BA-469B-AA05-77425347262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6BA-469B-AA05-77425347262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6BA-469B-AA05-774253472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yield'!$AA$4:$AC$4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yield'!$AA$6:$AC$6</c:f>
              <c:numCache>
                <c:formatCode>0.0</c:formatCode>
                <c:ptCount val="3"/>
                <c:pt idx="0">
                  <c:v>1157.3316623724836</c:v>
                </c:pt>
                <c:pt idx="1">
                  <c:v>1182.7419365127114</c:v>
                </c:pt>
                <c:pt idx="2">
                  <c:v>1205.5379443067457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BA-469B-AA05-77425347262A}"/>
            </c:ext>
          </c:extLst>
        </c:ser>
        <c:ser>
          <c:idx val="2"/>
          <c:order val="2"/>
          <c:tx>
            <c:strRef>
              <c:f>'combined yield'!$Z$7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3152860532338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6BA-469B-AA05-77425347262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6BA-469B-AA05-77425347262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6BA-469B-AA05-774253472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yield'!$AA$4:$AC$4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yield'!$AA$7:$AC$7</c:f>
              <c:numCache>
                <c:formatCode>0.0</c:formatCode>
                <c:ptCount val="3"/>
                <c:pt idx="0">
                  <c:v>1169.6751556723973</c:v>
                </c:pt>
                <c:pt idx="1">
                  <c:v>1224.0680637423295</c:v>
                </c:pt>
                <c:pt idx="2">
                  <c:v>1214.1167854105629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6BA-469B-AA05-77425347262A}"/>
            </c:ext>
          </c:extLst>
        </c:ser>
        <c:ser>
          <c:idx val="3"/>
          <c:order val="3"/>
          <c:tx>
            <c:strRef>
              <c:f>'combined yield'!$Z$8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873842029925175E-17"/>
                  <c:y val="9.986464539925413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A6BA-469B-AA05-77425347262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A6BA-469B-AA05-77425347262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A6BA-469B-AA05-774253472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yield'!$AA$4:$AC$4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yield'!$AA$8:$AC$8</c:f>
              <c:numCache>
                <c:formatCode>0.0</c:formatCode>
                <c:ptCount val="3"/>
                <c:pt idx="0">
                  <c:v>1122.6221536170704</c:v>
                </c:pt>
                <c:pt idx="1">
                  <c:v>1268.370039350513</c:v>
                </c:pt>
                <c:pt idx="2">
                  <c:v>1104.805034752374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6BA-469B-AA05-7742534726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657022287"/>
        <c:axId val="1657019407"/>
      </c:barChart>
      <c:catAx>
        <c:axId val="165702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57019407"/>
        <c:crosses val="autoZero"/>
        <c:auto val="1"/>
        <c:lblAlgn val="ctr"/>
        <c:lblOffset val="100"/>
        <c:noMultiLvlLbl val="0"/>
      </c:catAx>
      <c:valAx>
        <c:axId val="1657019407"/>
        <c:scaling>
          <c:orientation val="minMax"/>
          <c:max val="2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Seed yield (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/ac)</a:t>
                </a:r>
              </a:p>
            </c:rich>
          </c:tx>
          <c:layout>
            <c:manualLayout>
              <c:xMode val="edge"/>
              <c:yMode val="edge"/>
              <c:x val="8.3591322703165556E-3"/>
              <c:y val="0.238612087200919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57022287"/>
        <c:crosses val="autoZero"/>
        <c:crossBetween val="between"/>
        <c:majorUnit val="400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9084285177380989"/>
          <c:y val="0.17616002112228241"/>
          <c:w val="0.3274946281248165"/>
          <c:h val="6.0881320995752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c:rich>
      </c:tx>
      <c:layout>
        <c:manualLayout>
          <c:xMode val="edge"/>
          <c:yMode val="edge"/>
          <c:x val="0.23545353685212658"/>
          <c:y val="0.116043477660581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462690800643466"/>
          <c:y val="5.4913690228441711E-2"/>
          <c:w val="0.79234600417483947"/>
          <c:h val="0.73527448469775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canolasulfur_yield_Dickinson!$AJ$3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6F7-4C8E-B862-06D4D11881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6F7-4C8E-B862-06D4D11881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6F7-4C8E-B862-06D4D11881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canolasulfur_yield_Dickinson!$AK$2:$AM$2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canolasulfur_yield_Dickinson!$AK$3:$AM$3</c:f>
              <c:numCache>
                <c:formatCode>General</c:formatCode>
                <c:ptCount val="3"/>
                <c:pt idx="0">
                  <c:v>1032.0658114662965</c:v>
                </c:pt>
                <c:pt idx="1">
                  <c:v>1578.3953205930038</c:v>
                </c:pt>
                <c:pt idx="2">
                  <c:v>1867.9132252974025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F-4220-8C24-4C749FB8F6B2}"/>
            </c:ext>
          </c:extLst>
        </c:ser>
        <c:ser>
          <c:idx val="1"/>
          <c:order val="1"/>
          <c:tx>
            <c:strRef>
              <c:f>canolasulfur_yield_Dickinson!$AJ$4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6F7-4C8E-B862-06D4D11881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6F7-4C8E-B862-06D4D11881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6F7-4C8E-B862-06D4D11881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canolasulfur_yield_Dickinson!$AK$2:$AM$2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canolasulfur_yield_Dickinson!$AK$4:$AM$4</c:f>
              <c:numCache>
                <c:formatCode>General</c:formatCode>
                <c:ptCount val="3"/>
                <c:pt idx="0">
                  <c:v>973.29917948717946</c:v>
                </c:pt>
                <c:pt idx="1">
                  <c:v>1656.6545401511123</c:v>
                </c:pt>
                <c:pt idx="2">
                  <c:v>1797.5226619864995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F-4220-8C24-4C749FB8F6B2}"/>
            </c:ext>
          </c:extLst>
        </c:ser>
        <c:ser>
          <c:idx val="2"/>
          <c:order val="2"/>
          <c:tx>
            <c:strRef>
              <c:f>canolasulfur_yield_Dickinson!$AJ$5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6F7-4C8E-B862-06D4D11881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6F7-4C8E-B862-06D4D11881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6F7-4C8E-B862-06D4D11881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canolasulfur_yield_Dickinson!$AK$2:$AM$2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canolasulfur_yield_Dickinson!$AK$5:$AM$5</c:f>
              <c:numCache>
                <c:formatCode>General</c:formatCode>
                <c:ptCount val="3"/>
                <c:pt idx="0">
                  <c:v>1055.9208099710704</c:v>
                </c:pt>
                <c:pt idx="1">
                  <c:v>1603.4739474621424</c:v>
                </c:pt>
                <c:pt idx="2">
                  <c:v>1799.4421492846723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3F-4220-8C24-4C749FB8F6B2}"/>
            </c:ext>
          </c:extLst>
        </c:ser>
        <c:ser>
          <c:idx val="3"/>
          <c:order val="3"/>
          <c:tx>
            <c:strRef>
              <c:f>canolasulfur_yield_Dickinson!$AJ$6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6F7-4C8E-B862-06D4D11881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6F7-4C8E-B862-06D4D11881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6F7-4C8E-B862-06D4D11881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canolasulfur_yield_Dickinson!$AK$2:$AM$2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canolasulfur_yield_Dickinson!$AK$6:$AM$6</c:f>
              <c:numCache>
                <c:formatCode>General</c:formatCode>
                <c:ptCount val="3"/>
                <c:pt idx="0">
                  <c:v>1023.3631674473069</c:v>
                </c:pt>
                <c:pt idx="1">
                  <c:v>1540.5295476910358</c:v>
                </c:pt>
                <c:pt idx="2">
                  <c:v>1883.205152187523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3F-4220-8C24-4C749FB8F6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6308799"/>
        <c:axId val="106311711"/>
      </c:barChart>
      <c:catAx>
        <c:axId val="1063087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Nitrogen rates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6311711"/>
        <c:crosses val="autoZero"/>
        <c:auto val="1"/>
        <c:lblAlgn val="ctr"/>
        <c:lblOffset val="100"/>
        <c:noMultiLvlLbl val="0"/>
      </c:catAx>
      <c:valAx>
        <c:axId val="106311711"/>
        <c:scaling>
          <c:orientation val="minMax"/>
          <c:max val="2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Seed yield (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6308799"/>
        <c:crosses val="autoZero"/>
        <c:crossBetween val="between"/>
        <c:majorUnit val="400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c:rich>
      </c:tx>
      <c:layout>
        <c:manualLayout>
          <c:xMode val="edge"/>
          <c:yMode val="edge"/>
          <c:x val="0.30238821360827894"/>
          <c:y val="7.53564107512462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0540894481053"/>
          <c:y val="3.8796296296296294E-2"/>
          <c:w val="0.74434553054064201"/>
          <c:h val="0.73694310094762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canolasulfur_yield_Dickinson!$BD$3</c:f>
              <c:strCache>
                <c:ptCount val="1"/>
                <c:pt idx="0">
                  <c:v>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F93-4797-A55B-53531E400D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F93-4797-A55B-53531E400D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F93-4797-A55B-53531E400D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canolasulfur_yield_Dickinson!$BE$2:$BG$2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canolasulfur_yield_Dickinson!$BE$3:$BG$3</c:f>
              <c:numCache>
                <c:formatCode>General</c:formatCode>
                <c:ptCount val="3"/>
                <c:pt idx="0">
                  <c:v>1227.0529422490913</c:v>
                </c:pt>
                <c:pt idx="1">
                  <c:v>1566.6840493505852</c:v>
                </c:pt>
                <c:pt idx="2">
                  <c:v>1702.7146295673274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D-4E86-B756-98F1D93D3A22}"/>
            </c:ext>
          </c:extLst>
        </c:ser>
        <c:ser>
          <c:idx val="1"/>
          <c:order val="1"/>
          <c:tx>
            <c:strRef>
              <c:f>canolasulfur_yield_Dickinson!$BD$4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F93-4797-A55B-53531E400D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F93-4797-A55B-53531E400D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F93-4797-A55B-53531E400D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canolasulfur_yield_Dickinson!$BE$2:$BG$2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canolasulfur_yield_Dickinson!$BE$4:$BG$4</c:f>
              <c:numCache>
                <c:formatCode>General</c:formatCode>
                <c:ptCount val="3"/>
                <c:pt idx="0">
                  <c:v>1021.1622420929633</c:v>
                </c:pt>
                <c:pt idx="1">
                  <c:v>1572.001747576589</c:v>
                </c:pt>
                <c:pt idx="2">
                  <c:v>1798.482405635586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9D-4E86-B756-98F1D93D3A22}"/>
            </c:ext>
          </c:extLst>
        </c:ser>
        <c:ser>
          <c:idx val="2"/>
          <c:order val="2"/>
          <c:tx>
            <c:strRef>
              <c:f>canolasulfur_yield_Dickinson!$BD$5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F93-4797-A55B-53531E400D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F93-4797-A55B-53531E400D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F93-4797-A55B-53531E400D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canolasulfur_yield_Dickinson!$BE$2:$BG$2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canolasulfur_yield_Dickinson!$BE$5:$BG$5</c:f>
              <c:numCache>
                <c:formatCode>General</c:formatCode>
                <c:ptCount val="3"/>
                <c:pt idx="0">
                  <c:v>984.17659927146144</c:v>
                </c:pt>
                <c:pt idx="1">
                  <c:v>1583.4847702174136</c:v>
                </c:pt>
                <c:pt idx="2">
                  <c:v>1762.2599969897667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9D-4E86-B756-98F1D93D3A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926811167"/>
        <c:axId val="1926810335"/>
      </c:barChart>
      <c:catAx>
        <c:axId val="19268111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Nitrogen rates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6810335"/>
        <c:crosses val="autoZero"/>
        <c:auto val="1"/>
        <c:lblAlgn val="ctr"/>
        <c:lblOffset val="100"/>
        <c:noMultiLvlLbl val="0"/>
      </c:catAx>
      <c:valAx>
        <c:axId val="1926810335"/>
        <c:scaling>
          <c:orientation val="minMax"/>
          <c:max val="2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Seed yield (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/ac)</a:t>
                </a:r>
              </a:p>
            </c:rich>
          </c:tx>
          <c:layout>
            <c:manualLayout>
              <c:xMode val="edge"/>
              <c:yMode val="edge"/>
              <c:x val="1.9647798975601198E-2"/>
              <c:y val="5.770813479313022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6811167"/>
        <c:crosses val="autoZero"/>
        <c:crossBetween val="between"/>
        <c:majorUnit val="400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Dickinson</a:t>
            </a:r>
          </a:p>
        </c:rich>
      </c:tx>
      <c:layout>
        <c:manualLayout>
          <c:xMode val="edge"/>
          <c:yMode val="edge"/>
          <c:x val="0.45916358636249999"/>
          <c:y val="0.59907260838492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7770052625163"/>
          <c:y val="2.911874419754076E-2"/>
          <c:w val="0.81510736814266427"/>
          <c:h val="0.744660485169081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Sheet1!$S$2:$S$3</c:f>
              <c:strCache>
                <c:ptCount val="2"/>
                <c:pt idx="0">
                  <c:v>Max Temp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Sheet1!$R$4:$R$109</c:f>
              <c:numCache>
                <c:formatCode>General</c:formatCode>
                <c:ptCount val="1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</c:numCache>
            </c:numRef>
          </c:xVal>
          <c:yVal>
            <c:numRef>
              <c:f>Sheet1!$S$4:$S$109</c:f>
              <c:numCache>
                <c:formatCode>General</c:formatCode>
                <c:ptCount val="106"/>
                <c:pt idx="0">
                  <c:v>72.355999999999995</c:v>
                </c:pt>
                <c:pt idx="1">
                  <c:v>65.353999999999999</c:v>
                </c:pt>
                <c:pt idx="2">
                  <c:v>76.73</c:v>
                </c:pt>
                <c:pt idx="3">
                  <c:v>81.914000000000001</c:v>
                </c:pt>
                <c:pt idx="4">
                  <c:v>65.263999999999996</c:v>
                </c:pt>
                <c:pt idx="5">
                  <c:v>66.290000000000006</c:v>
                </c:pt>
                <c:pt idx="6">
                  <c:v>63.823999999999998</c:v>
                </c:pt>
                <c:pt idx="7">
                  <c:v>67.081999999999994</c:v>
                </c:pt>
                <c:pt idx="8">
                  <c:v>68.558000000000007</c:v>
                </c:pt>
                <c:pt idx="9">
                  <c:v>59.378</c:v>
                </c:pt>
                <c:pt idx="10">
                  <c:v>59.99</c:v>
                </c:pt>
                <c:pt idx="11">
                  <c:v>67.585999999999999</c:v>
                </c:pt>
                <c:pt idx="12">
                  <c:v>66.073999999999998</c:v>
                </c:pt>
                <c:pt idx="13">
                  <c:v>69.998000000000005</c:v>
                </c:pt>
                <c:pt idx="14">
                  <c:v>70.231999999999999</c:v>
                </c:pt>
                <c:pt idx="15">
                  <c:v>81.05</c:v>
                </c:pt>
                <c:pt idx="16">
                  <c:v>66.02</c:v>
                </c:pt>
                <c:pt idx="17">
                  <c:v>68.414000000000001</c:v>
                </c:pt>
                <c:pt idx="18">
                  <c:v>73.22</c:v>
                </c:pt>
                <c:pt idx="19">
                  <c:v>76.207999999999998</c:v>
                </c:pt>
                <c:pt idx="20">
                  <c:v>80.311999999999998</c:v>
                </c:pt>
                <c:pt idx="21">
                  <c:v>71.599999999999994</c:v>
                </c:pt>
                <c:pt idx="22">
                  <c:v>70.123999999999995</c:v>
                </c:pt>
                <c:pt idx="23">
                  <c:v>73.652000000000001</c:v>
                </c:pt>
                <c:pt idx="24">
                  <c:v>76.855999999999995</c:v>
                </c:pt>
                <c:pt idx="25">
                  <c:v>73.885999999999996</c:v>
                </c:pt>
                <c:pt idx="26">
                  <c:v>74.317999999999998</c:v>
                </c:pt>
                <c:pt idx="27">
                  <c:v>71.384</c:v>
                </c:pt>
                <c:pt idx="28">
                  <c:v>81.733999999999995</c:v>
                </c:pt>
                <c:pt idx="29">
                  <c:v>82.616</c:v>
                </c:pt>
                <c:pt idx="30">
                  <c:v>77.396000000000001</c:v>
                </c:pt>
                <c:pt idx="31">
                  <c:v>82.4</c:v>
                </c:pt>
                <c:pt idx="32">
                  <c:v>89.096000000000004</c:v>
                </c:pt>
                <c:pt idx="33">
                  <c:v>71.959999999999994</c:v>
                </c:pt>
                <c:pt idx="34">
                  <c:v>66.47</c:v>
                </c:pt>
                <c:pt idx="35">
                  <c:v>55.436</c:v>
                </c:pt>
                <c:pt idx="36">
                  <c:v>67.135999999999996</c:v>
                </c:pt>
                <c:pt idx="37">
                  <c:v>69.566000000000003</c:v>
                </c:pt>
                <c:pt idx="38">
                  <c:v>67.513999999999996</c:v>
                </c:pt>
                <c:pt idx="39">
                  <c:v>78.817999999999998</c:v>
                </c:pt>
                <c:pt idx="40">
                  <c:v>83.174000000000007</c:v>
                </c:pt>
                <c:pt idx="41">
                  <c:v>83.912000000000006</c:v>
                </c:pt>
                <c:pt idx="42">
                  <c:v>80.366</c:v>
                </c:pt>
                <c:pt idx="43">
                  <c:v>75.361999999999995</c:v>
                </c:pt>
                <c:pt idx="44">
                  <c:v>76.081999999999994</c:v>
                </c:pt>
                <c:pt idx="45">
                  <c:v>71.293999999999997</c:v>
                </c:pt>
                <c:pt idx="46">
                  <c:v>63.572000000000003</c:v>
                </c:pt>
                <c:pt idx="47">
                  <c:v>74.587999999999994</c:v>
                </c:pt>
                <c:pt idx="48">
                  <c:v>71.006</c:v>
                </c:pt>
                <c:pt idx="49">
                  <c:v>76.802000000000007</c:v>
                </c:pt>
                <c:pt idx="50">
                  <c:v>75.614000000000004</c:v>
                </c:pt>
                <c:pt idx="51">
                  <c:v>73.742000000000004</c:v>
                </c:pt>
                <c:pt idx="52">
                  <c:v>76.316000000000003</c:v>
                </c:pt>
                <c:pt idx="53">
                  <c:v>75.451999999999998</c:v>
                </c:pt>
                <c:pt idx="54">
                  <c:v>79.358000000000004</c:v>
                </c:pt>
                <c:pt idx="55">
                  <c:v>82.525999999999996</c:v>
                </c:pt>
                <c:pt idx="56">
                  <c:v>87.584000000000003</c:v>
                </c:pt>
                <c:pt idx="57">
                  <c:v>89.096000000000004</c:v>
                </c:pt>
                <c:pt idx="58">
                  <c:v>91.525999999999996</c:v>
                </c:pt>
                <c:pt idx="59">
                  <c:v>99.86</c:v>
                </c:pt>
                <c:pt idx="60">
                  <c:v>86.953999999999994</c:v>
                </c:pt>
                <c:pt idx="61">
                  <c:v>93.29</c:v>
                </c:pt>
                <c:pt idx="62">
                  <c:v>81.212000000000003</c:v>
                </c:pt>
                <c:pt idx="63">
                  <c:v>80.69</c:v>
                </c:pt>
                <c:pt idx="64">
                  <c:v>83.462000000000003</c:v>
                </c:pt>
                <c:pt idx="65">
                  <c:v>91.04</c:v>
                </c:pt>
                <c:pt idx="66">
                  <c:v>87.727999999999994</c:v>
                </c:pt>
                <c:pt idx="67">
                  <c:v>86.036000000000001</c:v>
                </c:pt>
                <c:pt idx="68">
                  <c:v>87.656000000000006</c:v>
                </c:pt>
                <c:pt idx="69">
                  <c:v>86.774000000000001</c:v>
                </c:pt>
                <c:pt idx="70">
                  <c:v>88.177999999999997</c:v>
                </c:pt>
                <c:pt idx="71">
                  <c:v>98.186000000000007</c:v>
                </c:pt>
                <c:pt idx="72">
                  <c:v>106.39400000000001</c:v>
                </c:pt>
                <c:pt idx="73">
                  <c:v>84.757999999999996</c:v>
                </c:pt>
                <c:pt idx="74">
                  <c:v>92.983999999999995</c:v>
                </c:pt>
                <c:pt idx="75">
                  <c:v>84.775999999999996</c:v>
                </c:pt>
                <c:pt idx="76">
                  <c:v>90.176000000000002</c:v>
                </c:pt>
                <c:pt idx="77">
                  <c:v>97.465999999999994</c:v>
                </c:pt>
                <c:pt idx="78">
                  <c:v>85.963999999999999</c:v>
                </c:pt>
                <c:pt idx="79">
                  <c:v>97.664000000000001</c:v>
                </c:pt>
                <c:pt idx="80">
                  <c:v>98.995999999999995</c:v>
                </c:pt>
                <c:pt idx="81">
                  <c:v>86.54</c:v>
                </c:pt>
                <c:pt idx="82">
                  <c:v>78.457999999999998</c:v>
                </c:pt>
                <c:pt idx="83">
                  <c:v>62.996000000000002</c:v>
                </c:pt>
                <c:pt idx="84">
                  <c:v>81.823999999999998</c:v>
                </c:pt>
                <c:pt idx="85">
                  <c:v>69.944000000000003</c:v>
                </c:pt>
                <c:pt idx="86">
                  <c:v>68.197999999999993</c:v>
                </c:pt>
                <c:pt idx="87">
                  <c:v>71.707999999999998</c:v>
                </c:pt>
                <c:pt idx="88">
                  <c:v>76.477999999999994</c:v>
                </c:pt>
                <c:pt idx="89">
                  <c:v>74.534000000000006</c:v>
                </c:pt>
                <c:pt idx="90">
                  <c:v>78.007999999999996</c:v>
                </c:pt>
                <c:pt idx="91">
                  <c:v>79.16</c:v>
                </c:pt>
                <c:pt idx="92">
                  <c:v>77.540000000000006</c:v>
                </c:pt>
                <c:pt idx="93">
                  <c:v>84.091999999999999</c:v>
                </c:pt>
                <c:pt idx="94">
                  <c:v>77.054000000000002</c:v>
                </c:pt>
                <c:pt idx="95">
                  <c:v>82.075999999999993</c:v>
                </c:pt>
                <c:pt idx="96">
                  <c:v>85.225999999999999</c:v>
                </c:pt>
                <c:pt idx="97">
                  <c:v>87.134</c:v>
                </c:pt>
                <c:pt idx="98">
                  <c:v>85.063999999999993</c:v>
                </c:pt>
                <c:pt idx="99">
                  <c:v>81.463999999999999</c:v>
                </c:pt>
                <c:pt idx="100">
                  <c:v>82.634</c:v>
                </c:pt>
                <c:pt idx="101">
                  <c:v>85.622</c:v>
                </c:pt>
                <c:pt idx="102">
                  <c:v>96.296000000000006</c:v>
                </c:pt>
                <c:pt idx="103">
                  <c:v>85.64</c:v>
                </c:pt>
                <c:pt idx="104">
                  <c:v>68.468000000000004</c:v>
                </c:pt>
                <c:pt idx="105">
                  <c:v>74.335999999999999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9B-45B5-AFC4-4807B94D8AE5}"/>
            </c:ext>
          </c:extLst>
        </c:ser>
        <c:ser>
          <c:idx val="1"/>
          <c:order val="1"/>
          <c:tx>
            <c:strRef>
              <c:f>Sheet1!$T$2:$T$3</c:f>
              <c:strCache>
                <c:ptCount val="2"/>
                <c:pt idx="0">
                  <c:v>Min Temp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Sheet1!$R$4:$R$109</c:f>
              <c:numCache>
                <c:formatCode>General</c:formatCode>
                <c:ptCount val="1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</c:numCache>
            </c:numRef>
          </c:xVal>
          <c:yVal>
            <c:numRef>
              <c:f>Sheet1!$T$4:$T$109</c:f>
              <c:numCache>
                <c:formatCode>General</c:formatCode>
                <c:ptCount val="106"/>
                <c:pt idx="0">
                  <c:v>51.548000000000002</c:v>
                </c:pt>
                <c:pt idx="1">
                  <c:v>44.19</c:v>
                </c:pt>
                <c:pt idx="2">
                  <c:v>46.177</c:v>
                </c:pt>
                <c:pt idx="3">
                  <c:v>46.886000000000003</c:v>
                </c:pt>
                <c:pt idx="4">
                  <c:v>42.328000000000003</c:v>
                </c:pt>
                <c:pt idx="5">
                  <c:v>38.619999999999997</c:v>
                </c:pt>
                <c:pt idx="6">
                  <c:v>40.917000000000002</c:v>
                </c:pt>
                <c:pt idx="7">
                  <c:v>37.973999999999997</c:v>
                </c:pt>
                <c:pt idx="8">
                  <c:v>36</c:v>
                </c:pt>
                <c:pt idx="9">
                  <c:v>42.957999999999998</c:v>
                </c:pt>
                <c:pt idx="10">
                  <c:v>40.743000000000002</c:v>
                </c:pt>
                <c:pt idx="11">
                  <c:v>37.130000000000003</c:v>
                </c:pt>
                <c:pt idx="12">
                  <c:v>45.761000000000003</c:v>
                </c:pt>
                <c:pt idx="13">
                  <c:v>43.07</c:v>
                </c:pt>
                <c:pt idx="14">
                  <c:v>42.414999999999999</c:v>
                </c:pt>
                <c:pt idx="15">
                  <c:v>49.225999999999999</c:v>
                </c:pt>
                <c:pt idx="16">
                  <c:v>42.741</c:v>
                </c:pt>
                <c:pt idx="17">
                  <c:v>38.728000000000002</c:v>
                </c:pt>
                <c:pt idx="18">
                  <c:v>40.332000000000001</c:v>
                </c:pt>
                <c:pt idx="19">
                  <c:v>52.357999999999997</c:v>
                </c:pt>
                <c:pt idx="20">
                  <c:v>45.847000000000001</c:v>
                </c:pt>
                <c:pt idx="21">
                  <c:v>51.097999999999999</c:v>
                </c:pt>
                <c:pt idx="22">
                  <c:v>48.758000000000003</c:v>
                </c:pt>
                <c:pt idx="23">
                  <c:v>43.896000000000001</c:v>
                </c:pt>
                <c:pt idx="24">
                  <c:v>43.024999999999999</c:v>
                </c:pt>
                <c:pt idx="25">
                  <c:v>39.204000000000001</c:v>
                </c:pt>
                <c:pt idx="26">
                  <c:v>44.179000000000002</c:v>
                </c:pt>
                <c:pt idx="27">
                  <c:v>51.781999999999996</c:v>
                </c:pt>
                <c:pt idx="28">
                  <c:v>51.043999999999997</c:v>
                </c:pt>
                <c:pt idx="29">
                  <c:v>53.69</c:v>
                </c:pt>
                <c:pt idx="30">
                  <c:v>43.238999999999997</c:v>
                </c:pt>
                <c:pt idx="31">
                  <c:v>49.082000000000001</c:v>
                </c:pt>
                <c:pt idx="32">
                  <c:v>59.558</c:v>
                </c:pt>
                <c:pt idx="33">
                  <c:v>49.171999999999997</c:v>
                </c:pt>
                <c:pt idx="34">
                  <c:v>43.134999999999998</c:v>
                </c:pt>
                <c:pt idx="35">
                  <c:v>45.261000000000003</c:v>
                </c:pt>
                <c:pt idx="36">
                  <c:v>37.767000000000003</c:v>
                </c:pt>
                <c:pt idx="37">
                  <c:v>51.71</c:v>
                </c:pt>
                <c:pt idx="38">
                  <c:v>57.74</c:v>
                </c:pt>
                <c:pt idx="39">
                  <c:v>57.415999999999997</c:v>
                </c:pt>
                <c:pt idx="40">
                  <c:v>54.14</c:v>
                </c:pt>
                <c:pt idx="41">
                  <c:v>60.008000000000003</c:v>
                </c:pt>
                <c:pt idx="42">
                  <c:v>53.222000000000001</c:v>
                </c:pt>
                <c:pt idx="43">
                  <c:v>48.344000000000001</c:v>
                </c:pt>
                <c:pt idx="44">
                  <c:v>56.426000000000002</c:v>
                </c:pt>
                <c:pt idx="45">
                  <c:v>51.404000000000003</c:v>
                </c:pt>
                <c:pt idx="46">
                  <c:v>49.82</c:v>
                </c:pt>
                <c:pt idx="47">
                  <c:v>48.362000000000002</c:v>
                </c:pt>
                <c:pt idx="48">
                  <c:v>57.667999999999999</c:v>
                </c:pt>
                <c:pt idx="49">
                  <c:v>54.283999999999999</c:v>
                </c:pt>
                <c:pt idx="50">
                  <c:v>52.484000000000002</c:v>
                </c:pt>
                <c:pt idx="51">
                  <c:v>54.067999999999998</c:v>
                </c:pt>
                <c:pt idx="52">
                  <c:v>49.442</c:v>
                </c:pt>
                <c:pt idx="53">
                  <c:v>53.095999999999997</c:v>
                </c:pt>
                <c:pt idx="54">
                  <c:v>56.624000000000002</c:v>
                </c:pt>
                <c:pt idx="55">
                  <c:v>52.16</c:v>
                </c:pt>
                <c:pt idx="56">
                  <c:v>57.218000000000004</c:v>
                </c:pt>
                <c:pt idx="57">
                  <c:v>58.783999999999999</c:v>
                </c:pt>
                <c:pt idx="58">
                  <c:v>62.113999999999997</c:v>
                </c:pt>
                <c:pt idx="59">
                  <c:v>64.543999999999997</c:v>
                </c:pt>
                <c:pt idx="60">
                  <c:v>61.052</c:v>
                </c:pt>
                <c:pt idx="61">
                  <c:v>61.286000000000001</c:v>
                </c:pt>
                <c:pt idx="62">
                  <c:v>58.927999999999997</c:v>
                </c:pt>
                <c:pt idx="63">
                  <c:v>60.584000000000003</c:v>
                </c:pt>
                <c:pt idx="64">
                  <c:v>51.494</c:v>
                </c:pt>
                <c:pt idx="65">
                  <c:v>61.555999999999997</c:v>
                </c:pt>
                <c:pt idx="66">
                  <c:v>62.473999999999997</c:v>
                </c:pt>
                <c:pt idx="67">
                  <c:v>59.323999999999998</c:v>
                </c:pt>
                <c:pt idx="68">
                  <c:v>60.601999999999997</c:v>
                </c:pt>
                <c:pt idx="69">
                  <c:v>59.828000000000003</c:v>
                </c:pt>
                <c:pt idx="70">
                  <c:v>58.802</c:v>
                </c:pt>
                <c:pt idx="71">
                  <c:v>65.587999999999994</c:v>
                </c:pt>
                <c:pt idx="72">
                  <c:v>72.463999999999999</c:v>
                </c:pt>
                <c:pt idx="73">
                  <c:v>61.07</c:v>
                </c:pt>
                <c:pt idx="74">
                  <c:v>56.713999999999999</c:v>
                </c:pt>
                <c:pt idx="75">
                  <c:v>53.996000000000002</c:v>
                </c:pt>
                <c:pt idx="76">
                  <c:v>57.56</c:v>
                </c:pt>
                <c:pt idx="77">
                  <c:v>61.826000000000001</c:v>
                </c:pt>
                <c:pt idx="78">
                  <c:v>66.578000000000003</c:v>
                </c:pt>
                <c:pt idx="79">
                  <c:v>60.241999999999997</c:v>
                </c:pt>
                <c:pt idx="80">
                  <c:v>66.415999999999997</c:v>
                </c:pt>
                <c:pt idx="81">
                  <c:v>64.867999999999995</c:v>
                </c:pt>
                <c:pt idx="82">
                  <c:v>57.65</c:v>
                </c:pt>
                <c:pt idx="83">
                  <c:v>55.76</c:v>
                </c:pt>
                <c:pt idx="84">
                  <c:v>54.554000000000002</c:v>
                </c:pt>
                <c:pt idx="85">
                  <c:v>49.171999999999997</c:v>
                </c:pt>
                <c:pt idx="86">
                  <c:v>41.83</c:v>
                </c:pt>
                <c:pt idx="87">
                  <c:v>41.335000000000001</c:v>
                </c:pt>
                <c:pt idx="88">
                  <c:v>43.941000000000003</c:v>
                </c:pt>
                <c:pt idx="89">
                  <c:v>52.231999999999999</c:v>
                </c:pt>
                <c:pt idx="90">
                  <c:v>51.655999999999999</c:v>
                </c:pt>
                <c:pt idx="91">
                  <c:v>58.838000000000001</c:v>
                </c:pt>
                <c:pt idx="92">
                  <c:v>60.404000000000003</c:v>
                </c:pt>
                <c:pt idx="93">
                  <c:v>58.01</c:v>
                </c:pt>
                <c:pt idx="94">
                  <c:v>56.462000000000003</c:v>
                </c:pt>
                <c:pt idx="95">
                  <c:v>57.362000000000002</c:v>
                </c:pt>
                <c:pt idx="96">
                  <c:v>58.262</c:v>
                </c:pt>
                <c:pt idx="97">
                  <c:v>61.826000000000001</c:v>
                </c:pt>
                <c:pt idx="98">
                  <c:v>64.256</c:v>
                </c:pt>
                <c:pt idx="99">
                  <c:v>62.384</c:v>
                </c:pt>
                <c:pt idx="100">
                  <c:v>58.1</c:v>
                </c:pt>
                <c:pt idx="101">
                  <c:v>60.53</c:v>
                </c:pt>
                <c:pt idx="102">
                  <c:v>68.504000000000005</c:v>
                </c:pt>
                <c:pt idx="103">
                  <c:v>59.143999999999998</c:v>
                </c:pt>
                <c:pt idx="104">
                  <c:v>58.207999999999998</c:v>
                </c:pt>
                <c:pt idx="105">
                  <c:v>50.774000000000001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99B-45B5-AFC4-4807B94D8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5032847"/>
        <c:axId val="1015043663"/>
      </c:scatterChart>
      <c:valAx>
        <c:axId val="1015032847"/>
        <c:scaling>
          <c:orientation val="minMax"/>
          <c:max val="11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15043663"/>
        <c:crosses val="autoZero"/>
        <c:crossBetween val="midCat"/>
      </c:valAx>
      <c:valAx>
        <c:axId val="10150436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Temperature (</a:t>
                </a:r>
                <a:r>
                  <a:rPr lang="en-US" sz="1000" b="0" i="0" u="none" strike="noStrike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°F)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15032847"/>
        <c:crosses val="autoZero"/>
        <c:crossBetween val="midCat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67347630834585093"/>
          <c:y val="0.58714291916297645"/>
          <c:w val="0.25985327145864889"/>
          <c:h val="0.121273067906305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c:rich>
      </c:tx>
      <c:layout>
        <c:manualLayout>
          <c:xMode val="edge"/>
          <c:yMode val="edge"/>
          <c:x val="0.78500401528246067"/>
          <c:y val="8.75856937153414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233518511844167"/>
          <c:y val="5.0682129251582275E-2"/>
          <c:w val="0.73751512610101932"/>
          <c:h val="0.83750102346787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'combined yield'!$AU$18</c:f>
              <c:strCache>
                <c:ptCount val="1"/>
                <c:pt idx="0">
                  <c:v>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514-41C7-8B49-B35864B92A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514-41C7-8B49-B35864B92A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514-41C7-8B49-B35864B92A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yield'!$AV$17:$AX$17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yield'!$AV$18:$AX$18</c:f>
              <c:numCache>
                <c:formatCode>0</c:formatCode>
                <c:ptCount val="3"/>
                <c:pt idx="0">
                  <c:v>1008.1509929001087</c:v>
                </c:pt>
                <c:pt idx="1">
                  <c:v>1130.5898889793073</c:v>
                </c:pt>
                <c:pt idx="2">
                  <c:v>1239.2948383004477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8-414C-8AC6-15CFB699E8C2}"/>
            </c:ext>
          </c:extLst>
        </c:ser>
        <c:ser>
          <c:idx val="1"/>
          <c:order val="1"/>
          <c:tx>
            <c:strRef>
              <c:f>'combined yield'!$AU$19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514-41C7-8B49-B35864B92A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514-41C7-8B49-B35864B92A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514-41C7-8B49-B35864B92A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yield'!$AV$17:$AX$17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yield'!$AV$19:$AX$19</c:f>
              <c:numCache>
                <c:formatCode>0</c:formatCode>
                <c:ptCount val="3"/>
                <c:pt idx="0">
                  <c:v>1122.6221536170704</c:v>
                </c:pt>
                <c:pt idx="1">
                  <c:v>1182.7419365127114</c:v>
                </c:pt>
                <c:pt idx="2">
                  <c:v>1174.8199214898941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08-414C-8AC6-15CFB699E8C2}"/>
            </c:ext>
          </c:extLst>
        </c:ser>
        <c:ser>
          <c:idx val="2"/>
          <c:order val="2"/>
          <c:tx>
            <c:strRef>
              <c:f>'combined yield'!$AU$20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514-41C7-8B49-B35864B92A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514-41C7-8B49-B35864B92A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514-41C7-8B49-B35864B92A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yield'!$AV$17:$AX$17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yield'!$AV$20:$AX$20</c:f>
              <c:numCache>
                <c:formatCode>0</c:formatCode>
                <c:ptCount val="3"/>
                <c:pt idx="0">
                  <c:v>1041.5540596195856</c:v>
                </c:pt>
                <c:pt idx="1">
                  <c:v>1089.6406770153978</c:v>
                </c:pt>
                <c:pt idx="2">
                  <c:v>1162.3104915725596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08-414C-8AC6-15CFB699E8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868552543"/>
        <c:axId val="868556287"/>
      </c:barChart>
      <c:catAx>
        <c:axId val="868552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8556287"/>
        <c:crosses val="autoZero"/>
        <c:auto val="1"/>
        <c:lblAlgn val="ctr"/>
        <c:lblOffset val="100"/>
        <c:noMultiLvlLbl val="0"/>
      </c:catAx>
      <c:valAx>
        <c:axId val="868556287"/>
        <c:scaling>
          <c:orientation val="minMax"/>
          <c:max val="2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Seed yield (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/ac)</a:t>
                </a:r>
              </a:p>
            </c:rich>
          </c:tx>
          <c:layout>
            <c:manualLayout>
              <c:xMode val="edge"/>
              <c:yMode val="edge"/>
              <c:x val="5.4817615964616309E-3"/>
              <c:y val="8.47741398931979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8552543"/>
        <c:crosses val="autoZero"/>
        <c:crossBetween val="between"/>
        <c:majorUnit val="400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354097195949453"/>
          <c:y val="9.1806986509371608E-2"/>
          <c:w val="0.34502571765725604"/>
          <c:h val="8.7951188157557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c:rich>
      </c:tx>
      <c:layout>
        <c:manualLayout>
          <c:xMode val="edge"/>
          <c:yMode val="edge"/>
          <c:x val="0.64480054108905593"/>
          <c:y val="0.16673613277765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434296721699099"/>
          <c:y val="0.14145743211471395"/>
          <c:w val="0.77699132151019357"/>
          <c:h val="0.73373679615903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Sheet2!$AA$4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559-4B25-9436-9682F46144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559-4B25-9436-9682F46144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559-4B25-9436-9682F46144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Sheet2!$AB$3:$AD$3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Sheet2!$AB$4:$AD$4</c:f>
              <c:numCache>
                <c:formatCode>General</c:formatCode>
                <c:ptCount val="3"/>
                <c:pt idx="0">
                  <c:v>49.6</c:v>
                </c:pt>
                <c:pt idx="1">
                  <c:v>50.7</c:v>
                </c:pt>
                <c:pt idx="2">
                  <c:v>51.05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59-4B25-9436-9682F4614495}"/>
            </c:ext>
          </c:extLst>
        </c:ser>
        <c:ser>
          <c:idx val="1"/>
          <c:order val="1"/>
          <c:tx>
            <c:strRef>
              <c:f>Sheet2!$AA$5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559-4B25-9436-9682F46144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559-4B25-9436-9682F46144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559-4B25-9436-9682F46144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Sheet2!$AB$3:$AD$3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Sheet2!$AB$5:$AD$5</c:f>
              <c:numCache>
                <c:formatCode>General</c:formatCode>
                <c:ptCount val="3"/>
                <c:pt idx="0">
                  <c:v>50.6</c:v>
                </c:pt>
                <c:pt idx="1">
                  <c:v>50.2</c:v>
                </c:pt>
                <c:pt idx="2">
                  <c:v>51.099999999999994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559-4B25-9436-9682F4614495}"/>
            </c:ext>
          </c:extLst>
        </c:ser>
        <c:ser>
          <c:idx val="2"/>
          <c:order val="2"/>
          <c:tx>
            <c:strRef>
              <c:f>Sheet2!$AA$6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55402546601205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559-4B25-9436-9682F46144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559-4B25-9436-9682F46144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559-4B25-9436-9682F46144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Sheet2!$AB$3:$AD$3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Sheet2!$AB$6:$AD$6</c:f>
              <c:numCache>
                <c:formatCode>General</c:formatCode>
                <c:ptCount val="3"/>
                <c:pt idx="0">
                  <c:v>50.5</c:v>
                </c:pt>
                <c:pt idx="1">
                  <c:v>51</c:v>
                </c:pt>
                <c:pt idx="2">
                  <c:v>51.174999999999997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59-4B25-9436-9682F4614495}"/>
            </c:ext>
          </c:extLst>
        </c:ser>
        <c:ser>
          <c:idx val="3"/>
          <c:order val="3"/>
          <c:tx>
            <c:strRef>
              <c:f>Sheet2!$AA$7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E559-4B25-9436-9682F46144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E559-4B25-9436-9682F46144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E559-4B25-9436-9682F46144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Sheet2!$AB$3:$AD$3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Sheet2!$AB$7:$AD$7</c:f>
              <c:numCache>
                <c:formatCode>General</c:formatCode>
                <c:ptCount val="3"/>
                <c:pt idx="0">
                  <c:v>50.8</c:v>
                </c:pt>
                <c:pt idx="1">
                  <c:v>51.066666666666663</c:v>
                </c:pt>
                <c:pt idx="2">
                  <c:v>51.366666666666667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559-4B25-9436-9682F46144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194891056"/>
        <c:axId val="1194910192"/>
      </c:barChart>
      <c:catAx>
        <c:axId val="119489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94910192"/>
        <c:crosses val="autoZero"/>
        <c:auto val="1"/>
        <c:lblAlgn val="ctr"/>
        <c:lblOffset val="100"/>
        <c:noMultiLvlLbl val="0"/>
      </c:catAx>
      <c:valAx>
        <c:axId val="1194910192"/>
        <c:scaling>
          <c:orientation val="minMax"/>
          <c:max val="52"/>
          <c:min val="4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weight (</a:t>
                </a:r>
                <a:r>
                  <a:rPr lang="en-US" sz="2000" baseline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000" baseline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7315437746206733E-2"/>
              <c:y val="0.121857371975441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94891056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3645342180032236"/>
          <c:y val="0.13795113444380935"/>
          <c:w val="0.37372939283050044"/>
          <c:h val="8.5256652314529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c:rich>
      </c:tx>
      <c:layout>
        <c:manualLayout>
          <c:xMode val="edge"/>
          <c:yMode val="edge"/>
          <c:x val="0.64480949543757582"/>
          <c:y val="9.5174595402363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947785539943675"/>
          <c:y val="6.5231481481481501E-2"/>
          <c:w val="0.81511181856893844"/>
          <c:h val="0.7166050589253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Sheet1!$Y$3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675924901266253E-2"/>
                  <c:y val="1.69906257232722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6B3C-4926-8E79-BE9FEB02E1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B3C-4926-8E79-BE9FEB02E1D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B3C-4926-8E79-BE9FEB02E1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Sheet1!$Z$2:$AB$2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Sheet1!$Z$3:$AB$3</c:f>
              <c:numCache>
                <c:formatCode>General</c:formatCode>
                <c:ptCount val="3"/>
                <c:pt idx="0">
                  <c:v>51.1</c:v>
                </c:pt>
                <c:pt idx="1">
                  <c:v>51.2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62-4126-909D-01C30E8424EF}"/>
            </c:ext>
          </c:extLst>
        </c:ser>
        <c:ser>
          <c:idx val="1"/>
          <c:order val="1"/>
          <c:tx>
            <c:strRef>
              <c:f>Sheet1!$Y$4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/>
                      <a:t>abc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B3C-4926-8E79-BE9FEB02E1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B3C-4926-8E79-BE9FEB02E1D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B3C-4926-8E79-BE9FEB02E1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Sheet1!$Z$2:$AB$2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Sheet1!$Z$4:$AB$4</c:f>
              <c:numCache>
                <c:formatCode>General</c:formatCode>
                <c:ptCount val="3"/>
                <c:pt idx="0">
                  <c:v>51.125000000000007</c:v>
                </c:pt>
                <c:pt idx="1">
                  <c:v>51.275000000000006</c:v>
                </c:pt>
                <c:pt idx="2">
                  <c:v>51.100000000000009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62-4126-909D-01C30E8424EF}"/>
            </c:ext>
          </c:extLst>
        </c:ser>
        <c:ser>
          <c:idx val="2"/>
          <c:order val="2"/>
          <c:tx>
            <c:strRef>
              <c:f>Sheet1!$Y$5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B3C-4926-8E79-BE9FEB02E1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B3C-4926-8E79-BE9FEB02E1D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B3C-4926-8E79-BE9FEB02E1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Sheet1!$Z$2:$AB$2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Sheet1!$Z$5:$AB$5</c:f>
              <c:numCache>
                <c:formatCode>General</c:formatCode>
                <c:ptCount val="3"/>
                <c:pt idx="0">
                  <c:v>51.224999999999994</c:v>
                </c:pt>
                <c:pt idx="1">
                  <c:v>51.1</c:v>
                </c:pt>
                <c:pt idx="2">
                  <c:v>51.150000000000006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62-4126-909D-01C30E8424EF}"/>
            </c:ext>
          </c:extLst>
        </c:ser>
        <c:ser>
          <c:idx val="3"/>
          <c:order val="3"/>
          <c:tx>
            <c:strRef>
              <c:f>Sheet1!$Y$6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B3C-4926-8E79-BE9FEB02E1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B3C-4926-8E79-BE9FEB02E1D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B3C-4926-8E79-BE9FEB02E1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Sheet1!$Z$2:$AB$2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Sheet1!$Z$6:$AB$6</c:f>
              <c:numCache>
                <c:formatCode>General</c:formatCode>
                <c:ptCount val="3"/>
                <c:pt idx="0">
                  <c:v>51.050000000000004</c:v>
                </c:pt>
                <c:pt idx="1">
                  <c:v>51.024999999999999</c:v>
                </c:pt>
                <c:pt idx="2">
                  <c:v>51.075000000000003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62-4126-909D-01C30E8424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44353167"/>
        <c:axId val="144359823"/>
      </c:barChart>
      <c:catAx>
        <c:axId val="1443531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Nitrogen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rates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4359823"/>
        <c:crosses val="autoZero"/>
        <c:auto val="1"/>
        <c:lblAlgn val="ctr"/>
        <c:lblOffset val="100"/>
        <c:noMultiLvlLbl val="0"/>
      </c:catAx>
      <c:valAx>
        <c:axId val="144359823"/>
        <c:scaling>
          <c:orientation val="minMax"/>
          <c:max val="52"/>
          <c:min val="4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 weight (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4.9619185642462106E-3"/>
              <c:y val="6.608316576830405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4353167"/>
        <c:crosses val="autoZero"/>
        <c:crossBetween val="between"/>
        <c:majorUnit val="1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c:rich>
      </c:tx>
      <c:layout>
        <c:manualLayout>
          <c:xMode val="edge"/>
          <c:yMode val="edge"/>
          <c:x val="0.64375688812948062"/>
          <c:y val="0.1200399724838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606195578357542"/>
          <c:y val="0.10842983328159261"/>
          <c:w val="0.77935820980436077"/>
          <c:h val="0.69538178699464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Sheet2!$AM$4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9CD-40F7-8242-E5CE6B4499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9CD-40F7-8242-E5CE6B44997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9CD-40F7-8242-E5CE6B4499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Sheet2!$AN$3:$AP$3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Sheet2!$AN$4:$AP$4</c:f>
              <c:numCache>
                <c:formatCode>General</c:formatCode>
                <c:ptCount val="3"/>
                <c:pt idx="0">
                  <c:v>50.7</c:v>
                </c:pt>
                <c:pt idx="1">
                  <c:v>50.6</c:v>
                </c:pt>
                <c:pt idx="2">
                  <c:v>50.8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CD-40F7-8242-E5CE6B44997B}"/>
            </c:ext>
          </c:extLst>
        </c:ser>
        <c:ser>
          <c:idx val="1"/>
          <c:order val="1"/>
          <c:tx>
            <c:strRef>
              <c:f>Sheet2!$AM$5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9CD-40F7-8242-E5CE6B4499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9CD-40F7-8242-E5CE6B44997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9CD-40F7-8242-E5CE6B4499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Sheet2!$AN$3:$AP$3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Sheet2!$AN$5:$AP$5</c:f>
              <c:numCache>
                <c:formatCode>General</c:formatCode>
                <c:ptCount val="3"/>
                <c:pt idx="0">
                  <c:v>50.666666666666664</c:v>
                </c:pt>
                <c:pt idx="1">
                  <c:v>51</c:v>
                </c:pt>
                <c:pt idx="2">
                  <c:v>50.974999999999994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CD-40F7-8242-E5CE6B44997B}"/>
            </c:ext>
          </c:extLst>
        </c:ser>
        <c:ser>
          <c:idx val="2"/>
          <c:order val="2"/>
          <c:tx>
            <c:strRef>
              <c:f>Sheet2!$AM$6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9CD-40F7-8242-E5CE6B4499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9CD-40F7-8242-E5CE6B44997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9CD-40F7-8242-E5CE6B4499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Sheet2!$AN$3:$AP$3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Sheet2!$AN$6:$AP$6</c:f>
              <c:numCache>
                <c:formatCode>General</c:formatCode>
                <c:ptCount val="3"/>
                <c:pt idx="0">
                  <c:v>51.033333333333331</c:v>
                </c:pt>
                <c:pt idx="1">
                  <c:v>50.974999999999994</c:v>
                </c:pt>
                <c:pt idx="2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9CD-40F7-8242-E5CE6B44997B}"/>
            </c:ext>
          </c:extLst>
        </c:ser>
        <c:ser>
          <c:idx val="3"/>
          <c:order val="3"/>
          <c:tx>
            <c:strRef>
              <c:f>Sheet2!$AM$7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9CD-40F7-8242-E5CE6B4499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9CD-40F7-8242-E5CE6B44997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9CD-40F7-8242-E5CE6B4499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Sheet2!$AN$3:$AP$3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Sheet2!$AN$7:$AP$7</c:f>
              <c:numCache>
                <c:formatCode>General</c:formatCode>
                <c:ptCount val="3"/>
                <c:pt idx="0">
                  <c:v>51.15</c:v>
                </c:pt>
                <c:pt idx="1">
                  <c:v>51.125</c:v>
                </c:pt>
                <c:pt idx="2">
                  <c:v>51.066666666666663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9CD-40F7-8242-E5CE6B4499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25963808"/>
        <c:axId val="1025961728"/>
      </c:barChart>
      <c:catAx>
        <c:axId val="102596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25961728"/>
        <c:crosses val="autoZero"/>
        <c:auto val="1"/>
        <c:lblAlgn val="ctr"/>
        <c:lblOffset val="100"/>
        <c:noMultiLvlLbl val="0"/>
      </c:catAx>
      <c:valAx>
        <c:axId val="1025961728"/>
        <c:scaling>
          <c:orientation val="minMax"/>
          <c:max val="52"/>
          <c:min val="4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 weight (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2.235354654995524E-2"/>
              <c:y val="9.754938809682732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25963808"/>
        <c:crosses val="autoZero"/>
        <c:crossBetween val="between"/>
        <c:majorUnit val="1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0304751680486813"/>
          <c:y val="0.11787952140630052"/>
          <c:w val="0.3514234964434772"/>
          <c:h val="9.9172796499424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c:rich>
      </c:tx>
      <c:layout>
        <c:manualLayout>
          <c:xMode val="edge"/>
          <c:yMode val="edge"/>
          <c:x val="0.24027058362772916"/>
          <c:y val="0.106877341114375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96890387940327"/>
          <c:y val="0.10847673185380689"/>
          <c:w val="0.7704756063394621"/>
          <c:h val="0.67462817008151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Sheet1!$AN$3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A22-49CF-B65A-2D07D4BD58C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A22-49CF-B65A-2D07D4BD58C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A22-49CF-B65A-2D07D4BD5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Sheet1!$AO$2:$AQ$2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Sheet1!$AO$3:$AQ$3</c:f>
              <c:numCache>
                <c:formatCode>General</c:formatCode>
                <c:ptCount val="3"/>
                <c:pt idx="0">
                  <c:v>50.8</c:v>
                </c:pt>
                <c:pt idx="1">
                  <c:v>51.075000000000003</c:v>
                </c:pt>
                <c:pt idx="2">
                  <c:v>51.024999999999999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D6-4261-B8AC-D185448B297B}"/>
            </c:ext>
          </c:extLst>
        </c:ser>
        <c:ser>
          <c:idx val="1"/>
          <c:order val="1"/>
          <c:tx>
            <c:strRef>
              <c:f>Sheet1!$AN$4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A22-49CF-B65A-2D07D4BD58C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A22-49CF-B65A-2D07D4BD58C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A22-49CF-B65A-2D07D4BD5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Sheet1!$AO$2:$AQ$2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Sheet1!$AO$4:$AQ$4</c:f>
              <c:numCache>
                <c:formatCode>General</c:formatCode>
                <c:ptCount val="3"/>
                <c:pt idx="0">
                  <c:v>50.824999999999996</c:v>
                </c:pt>
                <c:pt idx="1">
                  <c:v>51</c:v>
                </c:pt>
                <c:pt idx="2">
                  <c:v>51.05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D6-4261-B8AC-D185448B297B}"/>
            </c:ext>
          </c:extLst>
        </c:ser>
        <c:ser>
          <c:idx val="2"/>
          <c:order val="2"/>
          <c:tx>
            <c:strRef>
              <c:f>Sheet1!$AN$5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A22-49CF-B65A-2D07D4BD58C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A22-49CF-B65A-2D07D4BD58C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A22-49CF-B65A-2D07D4BD5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Sheet1!$AO$2:$AQ$2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Sheet1!$AO$5:$AQ$5</c:f>
              <c:numCache>
                <c:formatCode>General</c:formatCode>
                <c:ptCount val="3"/>
                <c:pt idx="0">
                  <c:v>50.95</c:v>
                </c:pt>
                <c:pt idx="1">
                  <c:v>51.3</c:v>
                </c:pt>
                <c:pt idx="2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D6-4261-B8AC-D185448B297B}"/>
            </c:ext>
          </c:extLst>
        </c:ser>
        <c:ser>
          <c:idx val="3"/>
          <c:order val="3"/>
          <c:tx>
            <c:strRef>
              <c:f>Sheet1!$AN$6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A22-49CF-B65A-2D07D4BD58C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A22-49CF-B65A-2D07D4BD58C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A22-49CF-B65A-2D07D4BD5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Sheet1!$AO$2:$AQ$2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Sheet1!$AO$6:$AQ$6</c:f>
              <c:numCache>
                <c:formatCode>General</c:formatCode>
                <c:ptCount val="3"/>
                <c:pt idx="0">
                  <c:v>50.849999999999994</c:v>
                </c:pt>
                <c:pt idx="1">
                  <c:v>51.2</c:v>
                </c:pt>
                <c:pt idx="2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D6-4261-B8AC-D185448B29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224878671"/>
        <c:axId val="1224879087"/>
      </c:barChart>
      <c:catAx>
        <c:axId val="1224878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Nitrogen rates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4879087"/>
        <c:crosses val="autoZero"/>
        <c:auto val="1"/>
        <c:lblAlgn val="ctr"/>
        <c:lblOffset val="100"/>
        <c:noMultiLvlLbl val="0"/>
      </c:catAx>
      <c:valAx>
        <c:axId val="1224879087"/>
        <c:scaling>
          <c:orientation val="minMax"/>
          <c:max val="52"/>
          <c:min val="4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 weight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000" baseline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000" baseline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777376192923897E-2"/>
              <c:y val="0.113701004341521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4878671"/>
        <c:crosses val="autoZero"/>
        <c:crossBetween val="between"/>
        <c:majorUnit val="1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c:rich>
      </c:tx>
      <c:layout>
        <c:manualLayout>
          <c:xMode val="edge"/>
          <c:yMode val="edge"/>
          <c:x val="0.65195994830449511"/>
          <c:y val="0.12993525156672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389942894148504"/>
          <c:y val="0.11623472259191911"/>
          <c:w val="0.78670200360070119"/>
          <c:h val="0.68710254257229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Sheet2!$AG$4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AD7-4B8E-BA1C-34AF1C084B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D7-4B8E-BA1C-34AF1C084B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AD7-4B8E-BA1C-34AF1C084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Sheet2!$AH$3:$AJ$3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Sheet2!$AH$4:$AJ$4</c:f>
              <c:numCache>
                <c:formatCode>General</c:formatCode>
                <c:ptCount val="3"/>
                <c:pt idx="0">
                  <c:v>50.6</c:v>
                </c:pt>
                <c:pt idx="1">
                  <c:v>50.8</c:v>
                </c:pt>
                <c:pt idx="2">
                  <c:v>50.724999999999994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D7-4B8E-BA1C-34AF1C084BBD}"/>
            </c:ext>
          </c:extLst>
        </c:ser>
        <c:ser>
          <c:idx val="1"/>
          <c:order val="1"/>
          <c:tx>
            <c:strRef>
              <c:f>Sheet2!$AG$5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AD7-4B8E-BA1C-34AF1C084B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AD7-4B8E-BA1C-34AF1C084B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AD7-4B8E-BA1C-34AF1C084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Sheet2!$AH$3:$AJ$3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Sheet2!$AH$5:$AJ$5</c:f>
              <c:numCache>
                <c:formatCode>General</c:formatCode>
                <c:ptCount val="3"/>
                <c:pt idx="0">
                  <c:v>50.85</c:v>
                </c:pt>
                <c:pt idx="1">
                  <c:v>51.15</c:v>
                </c:pt>
                <c:pt idx="2">
                  <c:v>51.325000000000003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AD7-4B8E-BA1C-34AF1C084BBD}"/>
            </c:ext>
          </c:extLst>
        </c:ser>
        <c:ser>
          <c:idx val="2"/>
          <c:order val="2"/>
          <c:tx>
            <c:strRef>
              <c:f>Sheet2!$AG$6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AD7-4B8E-BA1C-34AF1C084B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AD7-4B8E-BA1C-34AF1C084B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DAD7-4B8E-BA1C-34AF1C084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Sheet2!$AH$3:$AJ$3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Sheet2!$AH$6:$AJ$6</c:f>
              <c:numCache>
                <c:formatCode>General</c:formatCode>
                <c:ptCount val="3"/>
                <c:pt idx="0">
                  <c:v>50.766666666666673</c:v>
                </c:pt>
                <c:pt idx="1">
                  <c:v>51.175000000000004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AD7-4B8E-BA1C-34AF1C084BBD}"/>
            </c:ext>
          </c:extLst>
        </c:ser>
        <c:ser>
          <c:idx val="3"/>
          <c:order val="3"/>
          <c:tx>
            <c:strRef>
              <c:f>Sheet2!$AG$7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DAD7-4B8E-BA1C-34AF1C084B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DAD7-4B8E-BA1C-34AF1C084B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DAD7-4B8E-BA1C-34AF1C084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Sheet2!$AH$3:$AJ$3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Sheet2!$AH$7:$AJ$7</c:f>
              <c:numCache>
                <c:formatCode>General</c:formatCode>
                <c:ptCount val="3"/>
                <c:pt idx="0">
                  <c:v>50.300000000000004</c:v>
                </c:pt>
                <c:pt idx="1">
                  <c:v>51.174999999999997</c:v>
                </c:pt>
                <c:pt idx="2">
                  <c:v>51.233333333333327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AD7-4B8E-BA1C-34AF1C084B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51146800"/>
        <c:axId val="1051147216"/>
      </c:barChart>
      <c:catAx>
        <c:axId val="105114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51147216"/>
        <c:crosses val="autoZero"/>
        <c:auto val="1"/>
        <c:lblAlgn val="ctr"/>
        <c:lblOffset val="100"/>
        <c:noMultiLvlLbl val="0"/>
      </c:catAx>
      <c:valAx>
        <c:axId val="1051147216"/>
        <c:scaling>
          <c:orientation val="minMax"/>
          <c:max val="52"/>
          <c:min val="4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 weight (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4380757409613384E-2"/>
              <c:y val="0.133161120782064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51146800"/>
        <c:crosses val="autoZero"/>
        <c:crossBetween val="between"/>
        <c:majorUnit val="1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196471018764154"/>
          <c:y val="0.1237993813967883"/>
          <c:w val="0.33500186702707158"/>
          <c:h val="0.10076592143310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c:rich>
      </c:tx>
      <c:layout>
        <c:manualLayout>
          <c:xMode val="edge"/>
          <c:yMode val="edge"/>
          <c:x val="0.63352845598046481"/>
          <c:y val="4.3629177068205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764180220092812"/>
          <c:y val="3.5343701607313829E-2"/>
          <c:w val="0.78870381021982705"/>
          <c:h val="0.75013757097317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Sheet1!$AG$3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69D-460D-BDD7-CB93E981FE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69D-460D-BDD7-CB93E981FE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69D-460D-BDD7-CB93E981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Sheet1!$AH$2:$AJ$2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Sheet1!$AH$3:$AJ$3</c:f>
              <c:numCache>
                <c:formatCode>General</c:formatCode>
                <c:ptCount val="3"/>
                <c:pt idx="0">
                  <c:v>50.774999999999999</c:v>
                </c:pt>
                <c:pt idx="1">
                  <c:v>50.8</c:v>
                </c:pt>
                <c:pt idx="2">
                  <c:v>50.8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6-4FC6-8063-00A4D925B0A8}"/>
            </c:ext>
          </c:extLst>
        </c:ser>
        <c:ser>
          <c:idx val="1"/>
          <c:order val="1"/>
          <c:tx>
            <c:strRef>
              <c:f>Sheet1!$AG$4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69D-460D-BDD7-CB93E981FE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69D-460D-BDD7-CB93E981FE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69D-460D-BDD7-CB93E981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Sheet1!$AH$2:$AJ$2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Sheet1!$AH$4:$AJ$4</c:f>
              <c:numCache>
                <c:formatCode>General</c:formatCode>
                <c:ptCount val="3"/>
                <c:pt idx="0">
                  <c:v>50.825000000000003</c:v>
                </c:pt>
                <c:pt idx="1">
                  <c:v>50.924999999999997</c:v>
                </c:pt>
                <c:pt idx="2">
                  <c:v>50.900000000000006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86-4FC6-8063-00A4D925B0A8}"/>
            </c:ext>
          </c:extLst>
        </c:ser>
        <c:ser>
          <c:idx val="2"/>
          <c:order val="2"/>
          <c:tx>
            <c:strRef>
              <c:f>Sheet1!$AG$5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69D-460D-BDD7-CB93E981FE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69D-460D-BDD7-CB93E981FE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69D-460D-BDD7-CB93E981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Sheet1!$AH$2:$AJ$2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Sheet1!$AH$5:$AJ$5</c:f>
              <c:numCache>
                <c:formatCode>General</c:formatCode>
                <c:ptCount val="3"/>
                <c:pt idx="0">
                  <c:v>50.8</c:v>
                </c:pt>
                <c:pt idx="1">
                  <c:v>50.95</c:v>
                </c:pt>
                <c:pt idx="2">
                  <c:v>50.975000000000001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86-4FC6-8063-00A4D925B0A8}"/>
            </c:ext>
          </c:extLst>
        </c:ser>
        <c:ser>
          <c:idx val="3"/>
          <c:order val="3"/>
          <c:tx>
            <c:strRef>
              <c:f>Sheet1!$AG$6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69D-460D-BDD7-CB93E981FE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69D-460D-BDD7-CB93E981FE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69D-460D-BDD7-CB93E981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Sheet1!$AH$2:$AJ$2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Sheet1!$AH$6:$AJ$6</c:f>
              <c:numCache>
                <c:formatCode>General</c:formatCode>
                <c:ptCount val="3"/>
                <c:pt idx="0">
                  <c:v>51.050000000000004</c:v>
                </c:pt>
                <c:pt idx="1">
                  <c:v>50.8</c:v>
                </c:pt>
                <c:pt idx="2">
                  <c:v>50.825000000000003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86-4FC6-8063-00A4D925B0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44378959"/>
        <c:axId val="144382287"/>
      </c:barChart>
      <c:catAx>
        <c:axId val="144378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Nitrogen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rates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4382287"/>
        <c:crosses val="autoZero"/>
        <c:auto val="1"/>
        <c:lblAlgn val="ctr"/>
        <c:lblOffset val="100"/>
        <c:noMultiLvlLbl val="0"/>
      </c:catAx>
      <c:valAx>
        <c:axId val="144382287"/>
        <c:scaling>
          <c:orientation val="minMax"/>
          <c:max val="52"/>
          <c:min val="4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 weight (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7.2039964369095856E-3"/>
              <c:y val="6.814155148176473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4378959"/>
        <c:crosses val="autoZero"/>
        <c:crossBetween val="between"/>
        <c:majorUnit val="1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c:rich>
      </c:tx>
      <c:layout>
        <c:manualLayout>
          <c:xMode val="edge"/>
          <c:yMode val="edge"/>
          <c:x val="0.73811442134653438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41294838145233"/>
          <c:y val="4.2083333333333355E-2"/>
          <c:w val="0.78903149606299205"/>
          <c:h val="0.73440543890347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Sheet1!$BA$3</c:f>
              <c:strCache>
                <c:ptCount val="1"/>
                <c:pt idx="0">
                  <c:v>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217-4C1B-A1B8-CA920508DB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217-4C1B-A1B8-CA920508DB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217-4C1B-A1B8-CA920508D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Sheet1!$BB$2:$BD$2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Sheet1!$BB$3:$BD$3</c:f>
              <c:numCache>
                <c:formatCode>General</c:formatCode>
                <c:ptCount val="3"/>
                <c:pt idx="0">
                  <c:v>51.133333333333333</c:v>
                </c:pt>
                <c:pt idx="1">
                  <c:v>51.133333333333333</c:v>
                </c:pt>
                <c:pt idx="2">
                  <c:v>51.108333333333341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1B-4184-83BF-E8857DEC990C}"/>
            </c:ext>
          </c:extLst>
        </c:ser>
        <c:ser>
          <c:idx val="1"/>
          <c:order val="1"/>
          <c:tx>
            <c:strRef>
              <c:f>Sheet1!$BA$4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217-4C1B-A1B8-CA920508DB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217-4C1B-A1B8-CA920508DB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217-4C1B-A1B8-CA920508D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Sheet1!$BB$2:$BD$2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Sheet1!$BB$4:$BD$4</c:f>
              <c:numCache>
                <c:formatCode>General</c:formatCode>
                <c:ptCount val="3"/>
                <c:pt idx="0">
                  <c:v>50.891666666666673</c:v>
                </c:pt>
                <c:pt idx="1">
                  <c:v>50.891666666666673</c:v>
                </c:pt>
                <c:pt idx="2">
                  <c:v>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1B-4184-83BF-E8857DEC990C}"/>
            </c:ext>
          </c:extLst>
        </c:ser>
        <c:ser>
          <c:idx val="2"/>
          <c:order val="2"/>
          <c:tx>
            <c:strRef>
              <c:f>Sheet1!$BA$5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217-4C1B-A1B8-CA920508DB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217-4C1B-A1B8-CA920508DB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217-4C1B-A1B8-CA920508D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Sheet1!$BB$2:$BD$2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Sheet1!$BB$5:$BD$5</c:f>
              <c:numCache>
                <c:formatCode>General</c:formatCode>
                <c:ptCount val="3"/>
                <c:pt idx="0">
                  <c:v>50.875</c:v>
                </c:pt>
                <c:pt idx="1">
                  <c:v>50.933333333333337</c:v>
                </c:pt>
                <c:pt idx="2">
                  <c:v>50.975000000000001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1B-4184-83BF-E8857DEC99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98501248"/>
        <c:axId val="598506656"/>
      </c:barChart>
      <c:catAx>
        <c:axId val="598501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Nitrogen</a:t>
                </a:r>
                <a:r>
                  <a:rPr lang="en-US" sz="15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rates</a:t>
                </a:r>
                <a:endParaRPr lang="en-US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8506656"/>
        <c:crosses val="autoZero"/>
        <c:auto val="1"/>
        <c:lblAlgn val="ctr"/>
        <c:lblOffset val="100"/>
        <c:noMultiLvlLbl val="0"/>
      </c:catAx>
      <c:valAx>
        <c:axId val="598506656"/>
        <c:scaling>
          <c:orientation val="minMax"/>
          <c:max val="52"/>
          <c:min val="4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weight (</a:t>
                </a:r>
                <a:r>
                  <a:rPr lang="en-US" sz="2000" baseline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000" baseline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1723534558180224E-3"/>
              <c:y val="3.767945881224558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8501248"/>
        <c:crosses val="autoZero"/>
        <c:crossBetween val="between"/>
        <c:majorUnit val="1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c:rich>
      </c:tx>
      <c:layout>
        <c:manualLayout>
          <c:xMode val="edge"/>
          <c:yMode val="edge"/>
          <c:x val="0.64669444444444446"/>
          <c:y val="0.10185185185185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548381452318459"/>
          <c:y val="7.9120370370370396E-2"/>
          <c:w val="0.79396062992125993"/>
          <c:h val="0.77607210557013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'combined oil analysis'!$AC$12</c:f>
              <c:strCache>
                <c:ptCount val="1"/>
                <c:pt idx="0">
                  <c:v>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72F-4231-ADBA-4DDF14C71C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72F-4231-ADBA-4DDF14C71C2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72F-4231-ADBA-4DDF14C71C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analysis'!$AD$11:$AF$11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analysis'!$AD$12:$AF$12</c:f>
              <c:numCache>
                <c:formatCode>General</c:formatCode>
                <c:ptCount val="3"/>
                <c:pt idx="0">
                  <c:v>50.633333333333326</c:v>
                </c:pt>
                <c:pt idx="1">
                  <c:v>51.033333333333331</c:v>
                </c:pt>
                <c:pt idx="2">
                  <c:v>51.213888888888881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E-4492-9962-6315277A6D16}"/>
            </c:ext>
          </c:extLst>
        </c:ser>
        <c:ser>
          <c:idx val="1"/>
          <c:order val="1"/>
          <c:tx>
            <c:strRef>
              <c:f>'combined oil analysis'!$AC$13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72F-4231-ADBA-4DDF14C71C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72F-4231-ADBA-4DDF14C71C2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72F-4231-ADBA-4DDF14C71C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analysis'!$AD$11:$AF$11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analysis'!$AD$13:$AF$13</c:f>
              <c:numCache>
                <c:formatCode>General</c:formatCode>
                <c:ptCount val="3"/>
                <c:pt idx="0">
                  <c:v>50.638888888888893</c:v>
                </c:pt>
                <c:pt idx="1">
                  <c:v>51.166666666666664</c:v>
                </c:pt>
                <c:pt idx="2">
                  <c:v>51.18611111111111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5E-4492-9962-6315277A6D16}"/>
            </c:ext>
          </c:extLst>
        </c:ser>
        <c:ser>
          <c:idx val="2"/>
          <c:order val="2"/>
          <c:tx>
            <c:strRef>
              <c:f>'combined oil analysis'!$AC$14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72F-4231-ADBA-4DDF14C71C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72F-4231-ADBA-4DDF14C71C2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72F-4231-ADBA-4DDF14C71C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analysis'!$AD$11:$AF$11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analysis'!$AD$14:$AF$14</c:f>
              <c:numCache>
                <c:formatCode>General</c:formatCode>
                <c:ptCount val="3"/>
                <c:pt idx="0">
                  <c:v>50.666666666666664</c:v>
                </c:pt>
                <c:pt idx="1">
                  <c:v>51.033333333333331</c:v>
                </c:pt>
                <c:pt idx="2">
                  <c:v>51.047222222222217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5E-4492-9962-6315277A6D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598924911"/>
        <c:axId val="1598932815"/>
      </c:barChart>
      <c:catAx>
        <c:axId val="159892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98932815"/>
        <c:crosses val="autoZero"/>
        <c:auto val="1"/>
        <c:lblAlgn val="ctr"/>
        <c:lblOffset val="100"/>
        <c:noMultiLvlLbl val="0"/>
      </c:catAx>
      <c:valAx>
        <c:axId val="1598932815"/>
        <c:scaling>
          <c:orientation val="minMax"/>
          <c:max val="52"/>
          <c:min val="4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weight (</a:t>
                </a:r>
                <a:r>
                  <a:rPr lang="en-US" sz="2000" baseline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000" baseline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4321959755030498E-4"/>
              <c:y val="6.060185185185185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98924911"/>
        <c:crosses val="autoZero"/>
        <c:crossBetween val="between"/>
        <c:majorUnit val="1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9186439195100613"/>
          <c:y val="0.11168926800816564"/>
          <c:w val="0.2801601049868767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c:rich>
      </c:tx>
      <c:layout>
        <c:manualLayout>
          <c:xMode val="edge"/>
          <c:yMode val="edge"/>
          <c:x val="0.64216391531592731"/>
          <c:y val="0.27029915131212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6118755393444"/>
          <c:y val="0.14069105457694492"/>
          <c:w val="0.79677703978249192"/>
          <c:h val="0.72878322011094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Sheet2!$AW$4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A80-4CE0-8A35-BC5EA29129C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A80-4CE0-8A35-BC5EA29129C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A80-4CE0-8A35-BC5EA2912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Sheet2!$AX$3:$AZ$3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Sheet2!$AX$4:$AZ$4</c:f>
              <c:numCache>
                <c:formatCode>General</c:formatCode>
                <c:ptCount val="3"/>
                <c:pt idx="0">
                  <c:v>42.561250000000001</c:v>
                </c:pt>
                <c:pt idx="1">
                  <c:v>41.186250000000001</c:v>
                </c:pt>
                <c:pt idx="2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80-4CE0-8A35-BC5EA29129CB}"/>
            </c:ext>
          </c:extLst>
        </c:ser>
        <c:ser>
          <c:idx val="1"/>
          <c:order val="1"/>
          <c:tx>
            <c:strRef>
              <c:f>Sheet2!$AW$5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A80-4CE0-8A35-BC5EA29129C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A80-4CE0-8A35-BC5EA29129C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A80-4CE0-8A35-BC5EA2912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Sheet2!$AX$3:$AZ$3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Sheet2!$AX$5:$AZ$5</c:f>
              <c:numCache>
                <c:formatCode>General</c:formatCode>
                <c:ptCount val="3"/>
                <c:pt idx="0">
                  <c:v>43.513750000000002</c:v>
                </c:pt>
                <c:pt idx="1">
                  <c:v>42.466250000000002</c:v>
                </c:pt>
                <c:pt idx="2">
                  <c:v>41.972499999999997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A80-4CE0-8A35-BC5EA29129CB}"/>
            </c:ext>
          </c:extLst>
        </c:ser>
        <c:ser>
          <c:idx val="2"/>
          <c:order val="2"/>
          <c:tx>
            <c:strRef>
              <c:f>Sheet2!$AW$6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A80-4CE0-8A35-BC5EA29129C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A80-4CE0-8A35-BC5EA29129C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A80-4CE0-8A35-BC5EA2912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Sheet2!$AX$3:$AZ$3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Sheet2!$AX$6:$AZ$6</c:f>
              <c:numCache>
                <c:formatCode>General</c:formatCode>
                <c:ptCount val="3"/>
                <c:pt idx="0">
                  <c:v>42.707499999999996</c:v>
                </c:pt>
                <c:pt idx="1">
                  <c:v>41.807499999999997</c:v>
                </c:pt>
                <c:pt idx="2">
                  <c:v>41.102499999999999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A80-4CE0-8A35-BC5EA29129CB}"/>
            </c:ext>
          </c:extLst>
        </c:ser>
        <c:ser>
          <c:idx val="3"/>
          <c:order val="3"/>
          <c:tx>
            <c:strRef>
              <c:f>Sheet2!$AW$7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CA80-4CE0-8A35-BC5EA29129C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A80-4CE0-8A35-BC5EA29129C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A80-4CE0-8A35-BC5EA2912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Sheet2!$AX$3:$AZ$3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Sheet2!$AX$7:$AZ$7</c:f>
              <c:numCache>
                <c:formatCode>General</c:formatCode>
                <c:ptCount val="3"/>
                <c:pt idx="0">
                  <c:v>43.056250000000006</c:v>
                </c:pt>
                <c:pt idx="1">
                  <c:v>41.813749999999999</c:v>
                </c:pt>
                <c:pt idx="2">
                  <c:v>42.158749999999998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A80-4CE0-8A35-BC5EA29129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169032144"/>
        <c:axId val="1169034640"/>
      </c:barChart>
      <c:catAx>
        <c:axId val="11690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9034640"/>
        <c:crosses val="autoZero"/>
        <c:auto val="1"/>
        <c:lblAlgn val="ctr"/>
        <c:lblOffset val="100"/>
        <c:noMultiLvlLbl val="0"/>
      </c:catAx>
      <c:valAx>
        <c:axId val="1169034640"/>
        <c:scaling>
          <c:orientation val="minMax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Oil content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(%)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8233224158563646E-3"/>
              <c:y val="0.140637774733572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9032144"/>
        <c:crosses val="autoZero"/>
        <c:crossBetween val="between"/>
        <c:majorUnit val="1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47387309963456348"/>
          <c:y val="0.14675520125710415"/>
          <c:w val="0.37635466885819829"/>
          <c:h val="5.4740504049715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Minot</a:t>
            </a:r>
          </a:p>
        </c:rich>
      </c:tx>
      <c:layout>
        <c:manualLayout>
          <c:xMode val="edge"/>
          <c:yMode val="edge"/>
          <c:x val="0.48021649252359039"/>
          <c:y val="0.63650786187811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2600844234063"/>
          <c:y val="3.2136112827217775E-2"/>
          <c:w val="0.80735874162429311"/>
          <c:h val="0.7707746255861854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Degrees F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Sheet1!$C$4:$C$105</c:f>
              <c:numCache>
                <c:formatCode>General</c:formatCode>
                <c:ptCount val="1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</c:numCache>
            </c:numRef>
          </c:xVal>
          <c:yVal>
            <c:numRef>
              <c:f>Sheet1!$D$4:$D$105</c:f>
              <c:numCache>
                <c:formatCode>General</c:formatCode>
                <c:ptCount val="102"/>
                <c:pt idx="0">
                  <c:v>65.677999999999997</c:v>
                </c:pt>
                <c:pt idx="1">
                  <c:v>67.766000000000005</c:v>
                </c:pt>
                <c:pt idx="2">
                  <c:v>66.488</c:v>
                </c:pt>
                <c:pt idx="3">
                  <c:v>51.853999999999999</c:v>
                </c:pt>
                <c:pt idx="4">
                  <c:v>45.81</c:v>
                </c:pt>
                <c:pt idx="5">
                  <c:v>63.031999999999996</c:v>
                </c:pt>
                <c:pt idx="6">
                  <c:v>66.632000000000005</c:v>
                </c:pt>
                <c:pt idx="7">
                  <c:v>68.864000000000004</c:v>
                </c:pt>
                <c:pt idx="8">
                  <c:v>65.408000000000001</c:v>
                </c:pt>
                <c:pt idx="9">
                  <c:v>76.37</c:v>
                </c:pt>
                <c:pt idx="10">
                  <c:v>70.195999999999998</c:v>
                </c:pt>
                <c:pt idx="11">
                  <c:v>70.447999999999993</c:v>
                </c:pt>
                <c:pt idx="12">
                  <c:v>72.77</c:v>
                </c:pt>
                <c:pt idx="13">
                  <c:v>72.266000000000005</c:v>
                </c:pt>
                <c:pt idx="14">
                  <c:v>76.010000000000005</c:v>
                </c:pt>
                <c:pt idx="15">
                  <c:v>72.266000000000005</c:v>
                </c:pt>
                <c:pt idx="16">
                  <c:v>70.465999999999994</c:v>
                </c:pt>
                <c:pt idx="17">
                  <c:v>72.751999999999995</c:v>
                </c:pt>
                <c:pt idx="18">
                  <c:v>65.75</c:v>
                </c:pt>
                <c:pt idx="19">
                  <c:v>73.921999999999997</c:v>
                </c:pt>
                <c:pt idx="20">
                  <c:v>69.260000000000005</c:v>
                </c:pt>
                <c:pt idx="21">
                  <c:v>61.735999999999997</c:v>
                </c:pt>
                <c:pt idx="22">
                  <c:v>78.457999999999998</c:v>
                </c:pt>
                <c:pt idx="23">
                  <c:v>82.004000000000005</c:v>
                </c:pt>
                <c:pt idx="24">
                  <c:v>71.798000000000002</c:v>
                </c:pt>
                <c:pt idx="25">
                  <c:v>78.674000000000007</c:v>
                </c:pt>
                <c:pt idx="26">
                  <c:v>82.147999999999996</c:v>
                </c:pt>
                <c:pt idx="27">
                  <c:v>67.766000000000005</c:v>
                </c:pt>
                <c:pt idx="28">
                  <c:v>62.384</c:v>
                </c:pt>
                <c:pt idx="29">
                  <c:v>54.41</c:v>
                </c:pt>
                <c:pt idx="30">
                  <c:v>66.56</c:v>
                </c:pt>
                <c:pt idx="31">
                  <c:v>74.39</c:v>
                </c:pt>
                <c:pt idx="32">
                  <c:v>67.046000000000006</c:v>
                </c:pt>
                <c:pt idx="33">
                  <c:v>76.477999999999994</c:v>
                </c:pt>
                <c:pt idx="34">
                  <c:v>79.88</c:v>
                </c:pt>
                <c:pt idx="35">
                  <c:v>80.69</c:v>
                </c:pt>
                <c:pt idx="36">
                  <c:v>77.792000000000002</c:v>
                </c:pt>
                <c:pt idx="37">
                  <c:v>68.36</c:v>
                </c:pt>
                <c:pt idx="38">
                  <c:v>64.957999999999998</c:v>
                </c:pt>
                <c:pt idx="39">
                  <c:v>72.103999999999999</c:v>
                </c:pt>
                <c:pt idx="40">
                  <c:v>63.607999999999997</c:v>
                </c:pt>
                <c:pt idx="41">
                  <c:v>70.412000000000006</c:v>
                </c:pt>
                <c:pt idx="42">
                  <c:v>76.081999999999994</c:v>
                </c:pt>
                <c:pt idx="43">
                  <c:v>72.805999999999997</c:v>
                </c:pt>
                <c:pt idx="44">
                  <c:v>75.668000000000006</c:v>
                </c:pt>
                <c:pt idx="45">
                  <c:v>74.353999999999999</c:v>
                </c:pt>
                <c:pt idx="46">
                  <c:v>74.947999999999993</c:v>
                </c:pt>
                <c:pt idx="47">
                  <c:v>74.84</c:v>
                </c:pt>
                <c:pt idx="48">
                  <c:v>78.007999999999996</c:v>
                </c:pt>
                <c:pt idx="49">
                  <c:v>79.16</c:v>
                </c:pt>
                <c:pt idx="50">
                  <c:v>80.311999999999998</c:v>
                </c:pt>
                <c:pt idx="51">
                  <c:v>85.46</c:v>
                </c:pt>
                <c:pt idx="52">
                  <c:v>86.918000000000006</c:v>
                </c:pt>
                <c:pt idx="53">
                  <c:v>90.103999999999999</c:v>
                </c:pt>
                <c:pt idx="54">
                  <c:v>80.132000000000005</c:v>
                </c:pt>
                <c:pt idx="55">
                  <c:v>84.866</c:v>
                </c:pt>
                <c:pt idx="56">
                  <c:v>74.695999999999998</c:v>
                </c:pt>
                <c:pt idx="57">
                  <c:v>76.099999999999994</c:v>
                </c:pt>
                <c:pt idx="58">
                  <c:v>75.775999999999996</c:v>
                </c:pt>
                <c:pt idx="59">
                  <c:v>83.444000000000003</c:v>
                </c:pt>
                <c:pt idx="60">
                  <c:v>83.93</c:v>
                </c:pt>
                <c:pt idx="61">
                  <c:v>85.73</c:v>
                </c:pt>
                <c:pt idx="62">
                  <c:v>82.418000000000006</c:v>
                </c:pt>
                <c:pt idx="63">
                  <c:v>84.02</c:v>
                </c:pt>
                <c:pt idx="64">
                  <c:v>79.195999999999998</c:v>
                </c:pt>
                <c:pt idx="65">
                  <c:v>85.567999999999998</c:v>
                </c:pt>
                <c:pt idx="66">
                  <c:v>92.138000000000005</c:v>
                </c:pt>
                <c:pt idx="67">
                  <c:v>80.096000000000004</c:v>
                </c:pt>
                <c:pt idx="68">
                  <c:v>88.141999999999996</c:v>
                </c:pt>
                <c:pt idx="69">
                  <c:v>78.367999999999995</c:v>
                </c:pt>
                <c:pt idx="70">
                  <c:v>88.843999999999994</c:v>
                </c:pt>
                <c:pt idx="71">
                  <c:v>89.221999999999994</c:v>
                </c:pt>
                <c:pt idx="72">
                  <c:v>83.587999999999994</c:v>
                </c:pt>
                <c:pt idx="73">
                  <c:v>93.091999999999999</c:v>
                </c:pt>
                <c:pt idx="74">
                  <c:v>87.835999999999999</c:v>
                </c:pt>
                <c:pt idx="75">
                  <c:v>78.061999999999998</c:v>
                </c:pt>
                <c:pt idx="76">
                  <c:v>70.412000000000006</c:v>
                </c:pt>
                <c:pt idx="77">
                  <c:v>63.734000000000002</c:v>
                </c:pt>
                <c:pt idx="78">
                  <c:v>77.162000000000006</c:v>
                </c:pt>
                <c:pt idx="79">
                  <c:v>67.406000000000006</c:v>
                </c:pt>
                <c:pt idx="80">
                  <c:v>65.39</c:v>
                </c:pt>
                <c:pt idx="81">
                  <c:v>71.42</c:v>
                </c:pt>
                <c:pt idx="82">
                  <c:v>72.986000000000004</c:v>
                </c:pt>
                <c:pt idx="83">
                  <c:v>76.352000000000004</c:v>
                </c:pt>
                <c:pt idx="84">
                  <c:v>78.512</c:v>
                </c:pt>
                <c:pt idx="85">
                  <c:v>80.203999999999994</c:v>
                </c:pt>
                <c:pt idx="86">
                  <c:v>70.843999999999994</c:v>
                </c:pt>
                <c:pt idx="87">
                  <c:v>79.465999999999994</c:v>
                </c:pt>
                <c:pt idx="88">
                  <c:v>72.248000000000005</c:v>
                </c:pt>
                <c:pt idx="89">
                  <c:v>75.218000000000004</c:v>
                </c:pt>
                <c:pt idx="90">
                  <c:v>82.561999999999998</c:v>
                </c:pt>
                <c:pt idx="91">
                  <c:v>84.92</c:v>
                </c:pt>
                <c:pt idx="92">
                  <c:v>77.647999999999996</c:v>
                </c:pt>
                <c:pt idx="93">
                  <c:v>79.628</c:v>
                </c:pt>
                <c:pt idx="94">
                  <c:v>81.968000000000004</c:v>
                </c:pt>
                <c:pt idx="95">
                  <c:v>84.073999999999998</c:v>
                </c:pt>
                <c:pt idx="96">
                  <c:v>87.224000000000004</c:v>
                </c:pt>
                <c:pt idx="97">
                  <c:v>84.47</c:v>
                </c:pt>
                <c:pt idx="98">
                  <c:v>69.53</c:v>
                </c:pt>
                <c:pt idx="99">
                  <c:v>72.085999999999999</c:v>
                </c:pt>
                <c:pt idx="100">
                  <c:v>73.238</c:v>
                </c:pt>
                <c:pt idx="101">
                  <c:v>67.819999999999993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72-415D-BED2-C333838B620C}"/>
            </c:ext>
          </c:extLst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Degrees F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Sheet1!$C$4:$C$105</c:f>
              <c:numCache>
                <c:formatCode>General</c:formatCode>
                <c:ptCount val="1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</c:numCache>
            </c:numRef>
          </c:xVal>
          <c:yVal>
            <c:numRef>
              <c:f>Sheet1!$E$4:$E$105</c:f>
              <c:numCache>
                <c:formatCode>General</c:formatCode>
                <c:ptCount val="102"/>
                <c:pt idx="0">
                  <c:v>39.552999999999997</c:v>
                </c:pt>
                <c:pt idx="1">
                  <c:v>37.707999999999998</c:v>
                </c:pt>
                <c:pt idx="2">
                  <c:v>36.941000000000003</c:v>
                </c:pt>
                <c:pt idx="3">
                  <c:v>43.819000000000003</c:v>
                </c:pt>
                <c:pt idx="4">
                  <c:v>36.439</c:v>
                </c:pt>
                <c:pt idx="5">
                  <c:v>32.859000000000002</c:v>
                </c:pt>
                <c:pt idx="6">
                  <c:v>41.886000000000003</c:v>
                </c:pt>
                <c:pt idx="7">
                  <c:v>48.002000000000002</c:v>
                </c:pt>
                <c:pt idx="8">
                  <c:v>41.716000000000001</c:v>
                </c:pt>
                <c:pt idx="9">
                  <c:v>46.152000000000001</c:v>
                </c:pt>
                <c:pt idx="10">
                  <c:v>47.317999999999998</c:v>
                </c:pt>
                <c:pt idx="11">
                  <c:v>45.064</c:v>
                </c:pt>
                <c:pt idx="12">
                  <c:v>42.386000000000003</c:v>
                </c:pt>
                <c:pt idx="13">
                  <c:v>52.34</c:v>
                </c:pt>
                <c:pt idx="14">
                  <c:v>46.904000000000003</c:v>
                </c:pt>
                <c:pt idx="15">
                  <c:v>56.066000000000003</c:v>
                </c:pt>
                <c:pt idx="16">
                  <c:v>55.148000000000003</c:v>
                </c:pt>
                <c:pt idx="17">
                  <c:v>45.142000000000003</c:v>
                </c:pt>
                <c:pt idx="18">
                  <c:v>43.212000000000003</c:v>
                </c:pt>
                <c:pt idx="19">
                  <c:v>42.435000000000002</c:v>
                </c:pt>
                <c:pt idx="20">
                  <c:v>43.280999999999999</c:v>
                </c:pt>
                <c:pt idx="21">
                  <c:v>48.524000000000001</c:v>
                </c:pt>
                <c:pt idx="22">
                  <c:v>53.69</c:v>
                </c:pt>
                <c:pt idx="23">
                  <c:v>50.521999999999998</c:v>
                </c:pt>
                <c:pt idx="24">
                  <c:v>48.451999999999998</c:v>
                </c:pt>
                <c:pt idx="25">
                  <c:v>47.372</c:v>
                </c:pt>
                <c:pt idx="26">
                  <c:v>58.981999999999999</c:v>
                </c:pt>
                <c:pt idx="27">
                  <c:v>53.69</c:v>
                </c:pt>
                <c:pt idx="28">
                  <c:v>43.279000000000003</c:v>
                </c:pt>
                <c:pt idx="29">
                  <c:v>47.93</c:v>
                </c:pt>
                <c:pt idx="30">
                  <c:v>40.542999999999999</c:v>
                </c:pt>
                <c:pt idx="31">
                  <c:v>49.676000000000002</c:v>
                </c:pt>
                <c:pt idx="32">
                  <c:v>52.537999999999997</c:v>
                </c:pt>
                <c:pt idx="33">
                  <c:v>57.38</c:v>
                </c:pt>
                <c:pt idx="34">
                  <c:v>52.646000000000001</c:v>
                </c:pt>
                <c:pt idx="35">
                  <c:v>57.218000000000004</c:v>
                </c:pt>
                <c:pt idx="36">
                  <c:v>54.122</c:v>
                </c:pt>
                <c:pt idx="37">
                  <c:v>50.107999999999997</c:v>
                </c:pt>
                <c:pt idx="38">
                  <c:v>52.466000000000001</c:v>
                </c:pt>
                <c:pt idx="39">
                  <c:v>50.972000000000001</c:v>
                </c:pt>
                <c:pt idx="40">
                  <c:v>47.084000000000003</c:v>
                </c:pt>
                <c:pt idx="41">
                  <c:v>42.994</c:v>
                </c:pt>
                <c:pt idx="42">
                  <c:v>58.28</c:v>
                </c:pt>
                <c:pt idx="43">
                  <c:v>57.631999999999998</c:v>
                </c:pt>
                <c:pt idx="44">
                  <c:v>53.671999999999997</c:v>
                </c:pt>
                <c:pt idx="45">
                  <c:v>55.741999999999997</c:v>
                </c:pt>
                <c:pt idx="46">
                  <c:v>55.454000000000001</c:v>
                </c:pt>
                <c:pt idx="47">
                  <c:v>53.978000000000002</c:v>
                </c:pt>
                <c:pt idx="48">
                  <c:v>56.731999999999999</c:v>
                </c:pt>
                <c:pt idx="49">
                  <c:v>56.57</c:v>
                </c:pt>
                <c:pt idx="50">
                  <c:v>57.38</c:v>
                </c:pt>
                <c:pt idx="51">
                  <c:v>57.073999999999998</c:v>
                </c:pt>
                <c:pt idx="52">
                  <c:v>65.731999999999999</c:v>
                </c:pt>
                <c:pt idx="53">
                  <c:v>62.996000000000002</c:v>
                </c:pt>
                <c:pt idx="54">
                  <c:v>59.143999999999998</c:v>
                </c:pt>
                <c:pt idx="55">
                  <c:v>52.808</c:v>
                </c:pt>
                <c:pt idx="56">
                  <c:v>61.718000000000004</c:v>
                </c:pt>
                <c:pt idx="57">
                  <c:v>58.712000000000003</c:v>
                </c:pt>
                <c:pt idx="58">
                  <c:v>52.375999999999998</c:v>
                </c:pt>
                <c:pt idx="59">
                  <c:v>52.735999999999997</c:v>
                </c:pt>
                <c:pt idx="60">
                  <c:v>58.28</c:v>
                </c:pt>
                <c:pt idx="61">
                  <c:v>58.838000000000001</c:v>
                </c:pt>
                <c:pt idx="62">
                  <c:v>59.558</c:v>
                </c:pt>
                <c:pt idx="63">
                  <c:v>59.521999999999998</c:v>
                </c:pt>
                <c:pt idx="64">
                  <c:v>64.543999999999997</c:v>
                </c:pt>
                <c:pt idx="65">
                  <c:v>62.06</c:v>
                </c:pt>
                <c:pt idx="66">
                  <c:v>70.430000000000007</c:v>
                </c:pt>
                <c:pt idx="67">
                  <c:v>54.067999999999998</c:v>
                </c:pt>
                <c:pt idx="68">
                  <c:v>53.582000000000001</c:v>
                </c:pt>
                <c:pt idx="69">
                  <c:v>52.466000000000001</c:v>
                </c:pt>
                <c:pt idx="70">
                  <c:v>56.246000000000002</c:v>
                </c:pt>
                <c:pt idx="71">
                  <c:v>59.863999999999997</c:v>
                </c:pt>
                <c:pt idx="72">
                  <c:v>60.853999999999999</c:v>
                </c:pt>
                <c:pt idx="73">
                  <c:v>58.082000000000001</c:v>
                </c:pt>
                <c:pt idx="74">
                  <c:v>54.392000000000003</c:v>
                </c:pt>
                <c:pt idx="75">
                  <c:v>59.018000000000001</c:v>
                </c:pt>
                <c:pt idx="76">
                  <c:v>55.49</c:v>
                </c:pt>
                <c:pt idx="77">
                  <c:v>49.496000000000002</c:v>
                </c:pt>
                <c:pt idx="78">
                  <c:v>47.066000000000003</c:v>
                </c:pt>
                <c:pt idx="79">
                  <c:v>45.417000000000002</c:v>
                </c:pt>
                <c:pt idx="80">
                  <c:v>44.616</c:v>
                </c:pt>
                <c:pt idx="81">
                  <c:v>42.526000000000003</c:v>
                </c:pt>
                <c:pt idx="82">
                  <c:v>48.146000000000001</c:v>
                </c:pt>
                <c:pt idx="83">
                  <c:v>45.731999999999999</c:v>
                </c:pt>
                <c:pt idx="84">
                  <c:v>47.408000000000001</c:v>
                </c:pt>
                <c:pt idx="85">
                  <c:v>55.543999999999997</c:v>
                </c:pt>
                <c:pt idx="86">
                  <c:v>60.817999999999998</c:v>
                </c:pt>
                <c:pt idx="87">
                  <c:v>59.72</c:v>
                </c:pt>
                <c:pt idx="88">
                  <c:v>55.094000000000001</c:v>
                </c:pt>
                <c:pt idx="89">
                  <c:v>50.863999999999997</c:v>
                </c:pt>
                <c:pt idx="90">
                  <c:v>53.006</c:v>
                </c:pt>
                <c:pt idx="91">
                  <c:v>58.225999999999999</c:v>
                </c:pt>
                <c:pt idx="92">
                  <c:v>63.607999999999997</c:v>
                </c:pt>
                <c:pt idx="93">
                  <c:v>61.7</c:v>
                </c:pt>
                <c:pt idx="94">
                  <c:v>60.404000000000003</c:v>
                </c:pt>
                <c:pt idx="95">
                  <c:v>55.741999999999997</c:v>
                </c:pt>
                <c:pt idx="96">
                  <c:v>67.028000000000006</c:v>
                </c:pt>
                <c:pt idx="97">
                  <c:v>55.561999999999998</c:v>
                </c:pt>
                <c:pt idx="98">
                  <c:v>49.37</c:v>
                </c:pt>
                <c:pt idx="99">
                  <c:v>52.555999999999997</c:v>
                </c:pt>
                <c:pt idx="100">
                  <c:v>47.246000000000002</c:v>
                </c:pt>
                <c:pt idx="101">
                  <c:v>47.155999999999999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B72-415D-BED2-C333838B6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2038063"/>
        <c:axId val="1022050127"/>
      </c:scatterChart>
      <c:valAx>
        <c:axId val="1022038063"/>
        <c:scaling>
          <c:orientation val="minMax"/>
          <c:max val="11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Days after planting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22050127"/>
        <c:crosses val="autoZero"/>
        <c:crossBetween val="midCat"/>
      </c:valAx>
      <c:valAx>
        <c:axId val="1022050127"/>
        <c:scaling>
          <c:orientation val="minMax"/>
          <c:max val="12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Temperature (°F)</a:t>
                </a:r>
                <a:endPara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22038063"/>
        <c:crosses val="autoZero"/>
        <c:crossBetween val="midCat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c:rich>
      </c:tx>
      <c:layout>
        <c:manualLayout>
          <c:xMode val="edge"/>
          <c:yMode val="edge"/>
          <c:x val="0.69709306141584626"/>
          <c:y val="7.8703703703703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467790479308536"/>
          <c:y val="6.0601851851851872E-2"/>
          <c:w val="0.78667463666197834"/>
          <c:h val="0.70662766112569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Sheet1!$W$3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378-475A-A471-1491CB995F54}"/>
                </c:ext>
              </c:extLst>
            </c:dLbl>
            <c:dLbl>
              <c:idx val="1"/>
              <c:layout>
                <c:manualLayout>
                  <c:x val="0"/>
                  <c:y val="1.38888888888888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378-475A-A471-1491CB995F5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378-475A-A471-1491CB995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Sheet1!$X$2:$Z$2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Sheet1!$X$3:$Z$3</c:f>
              <c:numCache>
                <c:formatCode>General</c:formatCode>
                <c:ptCount val="3"/>
                <c:pt idx="0">
                  <c:v>42.212500000000006</c:v>
                </c:pt>
                <c:pt idx="1">
                  <c:v>42.922499999999999</c:v>
                </c:pt>
                <c:pt idx="2">
                  <c:v>41.497500000000002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9-4654-98BD-0F40E50DCFA7}"/>
            </c:ext>
          </c:extLst>
        </c:ser>
        <c:ser>
          <c:idx val="1"/>
          <c:order val="1"/>
          <c:tx>
            <c:strRef>
              <c:f>Sheet1!$W$4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378-475A-A471-1491CB995F54}"/>
                </c:ext>
              </c:extLst>
            </c:dLbl>
            <c:dLbl>
              <c:idx val="1"/>
              <c:layout>
                <c:manualLayout>
                  <c:x val="5.9540553211438196E-3"/>
                  <c:y val="9.259259259259258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378-475A-A471-1491CB995F5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F378-475A-A471-1491CB995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Sheet1!$X$2:$Z$2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Sheet1!$X$4:$Z$4</c:f>
              <c:numCache>
                <c:formatCode>General</c:formatCode>
                <c:ptCount val="3"/>
                <c:pt idx="0">
                  <c:v>42.247500000000002</c:v>
                </c:pt>
                <c:pt idx="1">
                  <c:v>43.0625</c:v>
                </c:pt>
                <c:pt idx="2">
                  <c:v>41.882500000000007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B9-4654-98BD-0F40E50DCFA7}"/>
            </c:ext>
          </c:extLst>
        </c:ser>
        <c:ser>
          <c:idx val="2"/>
          <c:order val="2"/>
          <c:tx>
            <c:strRef>
              <c:f>Sheet1!$W$5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378-475A-A471-1491CB995F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378-475A-A471-1491CB995F5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378-475A-A471-1491CB995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Sheet1!$X$2:$Z$2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Sheet1!$X$5:$Z$5</c:f>
              <c:numCache>
                <c:formatCode>General</c:formatCode>
                <c:ptCount val="3"/>
                <c:pt idx="0">
                  <c:v>43.440000000000005</c:v>
                </c:pt>
                <c:pt idx="1">
                  <c:v>43.134999999999998</c:v>
                </c:pt>
                <c:pt idx="2">
                  <c:v>42.477499999999999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B9-4654-98BD-0F40E50DCFA7}"/>
            </c:ext>
          </c:extLst>
        </c:ser>
        <c:ser>
          <c:idx val="3"/>
          <c:order val="3"/>
          <c:tx>
            <c:strRef>
              <c:f>Sheet1!$W$6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378-475A-A471-1491CB995F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378-475A-A471-1491CB995F5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378-475A-A471-1491CB995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Sheet1!$X$2:$Z$2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Sheet1!$X$6:$Z$6</c:f>
              <c:numCache>
                <c:formatCode>General</c:formatCode>
                <c:ptCount val="3"/>
                <c:pt idx="0">
                  <c:v>42.86</c:v>
                </c:pt>
                <c:pt idx="1">
                  <c:v>43.257499999999993</c:v>
                </c:pt>
                <c:pt idx="2">
                  <c:v>42.445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B9-4654-98BD-0F40E50DCF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418151295"/>
        <c:axId val="1418153375"/>
      </c:barChart>
      <c:catAx>
        <c:axId val="14181512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Nitrogen rates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8153375"/>
        <c:crosses val="autoZero"/>
        <c:auto val="1"/>
        <c:lblAlgn val="ctr"/>
        <c:lblOffset val="100"/>
        <c:noMultiLvlLbl val="0"/>
      </c:catAx>
      <c:valAx>
        <c:axId val="1418153375"/>
        <c:scaling>
          <c:orientation val="minMax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Oil Content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(%)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5493316981684386E-3"/>
              <c:y val="7.198272090988626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8151295"/>
        <c:crosses val="autoZero"/>
        <c:crossBetween val="between"/>
        <c:majorUnit val="1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c:rich>
      </c:tx>
      <c:layout>
        <c:manualLayout>
          <c:xMode val="edge"/>
          <c:yMode val="edge"/>
          <c:x val="0.60782010419809873"/>
          <c:y val="0.22131990310719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577924611605586"/>
          <c:y val="0.12541221985195453"/>
          <c:w val="0.79717342208432396"/>
          <c:h val="0.662792457833210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Sheet2!$BI$4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96A-4E1F-A431-CF44D0D2256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96A-4E1F-A431-CF44D0D2256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96A-4E1F-A431-CF44D0D22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Sheet2!$BJ$3:$BL$3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Sheet2!$BJ$4:$BL$4</c:f>
              <c:numCache>
                <c:formatCode>General</c:formatCode>
                <c:ptCount val="3"/>
                <c:pt idx="0">
                  <c:v>41.091250000000002</c:v>
                </c:pt>
                <c:pt idx="1">
                  <c:v>41.792500000000004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6A-4E1F-A431-CF44D0D22566}"/>
            </c:ext>
          </c:extLst>
        </c:ser>
        <c:ser>
          <c:idx val="1"/>
          <c:order val="1"/>
          <c:tx>
            <c:strRef>
              <c:f>Sheet2!$BI$5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96A-4E1F-A431-CF44D0D2256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96A-4E1F-A431-CF44D0D2256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96A-4E1F-A431-CF44D0D22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Sheet2!$BJ$3:$BL$3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Sheet2!$BJ$5:$BL$5</c:f>
              <c:numCache>
                <c:formatCode>General</c:formatCode>
                <c:ptCount val="3"/>
                <c:pt idx="0">
                  <c:v>41.612499999999997</c:v>
                </c:pt>
                <c:pt idx="1">
                  <c:v>42.379999999999995</c:v>
                </c:pt>
                <c:pt idx="2">
                  <c:v>42.238749999999996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96A-4E1F-A431-CF44D0D22566}"/>
            </c:ext>
          </c:extLst>
        </c:ser>
        <c:ser>
          <c:idx val="2"/>
          <c:order val="2"/>
          <c:tx>
            <c:strRef>
              <c:f>Sheet2!$BI$6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96A-4E1F-A431-CF44D0D2256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96A-4E1F-A431-CF44D0D2256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96A-4E1F-A431-CF44D0D22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Sheet2!$BJ$3:$BL$3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Sheet2!$BJ$6:$BL$6</c:f>
              <c:numCache>
                <c:formatCode>General</c:formatCode>
                <c:ptCount val="3"/>
                <c:pt idx="0">
                  <c:v>41.703749999999999</c:v>
                </c:pt>
                <c:pt idx="1">
                  <c:v>42.098749999999995</c:v>
                </c:pt>
                <c:pt idx="2">
                  <c:v>42.741250000000001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96A-4E1F-A431-CF44D0D22566}"/>
            </c:ext>
          </c:extLst>
        </c:ser>
        <c:ser>
          <c:idx val="3"/>
          <c:order val="3"/>
          <c:tx>
            <c:strRef>
              <c:f>Sheet2!$BI$7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C96A-4E1F-A431-CF44D0D2256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96A-4E1F-A431-CF44D0D2256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96A-4E1F-A431-CF44D0D22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Sheet2!$BJ$3:$BL$3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Sheet2!$BJ$7:$BL$7</c:f>
              <c:numCache>
                <c:formatCode>General</c:formatCode>
                <c:ptCount val="3"/>
                <c:pt idx="0">
                  <c:v>41.557500000000005</c:v>
                </c:pt>
                <c:pt idx="1">
                  <c:v>41.657499999999999</c:v>
                </c:pt>
                <c:pt idx="2">
                  <c:v>42.176250000000003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96A-4E1F-A431-CF44D0D225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63232960"/>
        <c:axId val="1063234208"/>
      </c:barChart>
      <c:catAx>
        <c:axId val="106323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63234208"/>
        <c:crosses val="autoZero"/>
        <c:auto val="1"/>
        <c:lblAlgn val="ctr"/>
        <c:lblOffset val="100"/>
        <c:noMultiLvlLbl val="0"/>
      </c:catAx>
      <c:valAx>
        <c:axId val="1063234208"/>
        <c:scaling>
          <c:orientation val="minMax"/>
          <c:max val="44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Oil content (%)</a:t>
                </a:r>
              </a:p>
            </c:rich>
          </c:tx>
          <c:layout>
            <c:manualLayout>
              <c:xMode val="edge"/>
              <c:yMode val="edge"/>
              <c:x val="8.4292362296317321E-4"/>
              <c:y val="0.119466959709663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63232960"/>
        <c:crosses val="autoZero"/>
        <c:crossBetween val="between"/>
        <c:majorUnit val="1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847613430964922"/>
          <c:y val="0.17869472170653808"/>
          <c:w val="0.3552567458870361"/>
          <c:h val="9.0182870329459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c:rich>
      </c:tx>
      <c:layout>
        <c:manualLayout>
          <c:xMode val="edge"/>
          <c:yMode val="edge"/>
          <c:x val="0.70158868586943279"/>
          <c:y val="6.9444444444444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713178390901099"/>
          <c:y val="6.9861111111111124E-2"/>
          <c:w val="0.79521640440091534"/>
          <c:h val="0.70662766112569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Sheet1!$AJ$3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9B4-4B39-84E7-6C44A1720F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9B4-4B39-84E7-6C44A1720F9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9B4-4B39-84E7-6C44A1720F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Sheet1!$AK$2:$AM$2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Sheet1!$AK$3:$AM$3</c:f>
              <c:numCache>
                <c:formatCode>General</c:formatCode>
                <c:ptCount val="3"/>
                <c:pt idx="0">
                  <c:v>43.185000000000002</c:v>
                </c:pt>
                <c:pt idx="1">
                  <c:v>42.912500000000001</c:v>
                </c:pt>
                <c:pt idx="2">
                  <c:v>42.36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B-40B2-85F4-00BF87F88DDE}"/>
            </c:ext>
          </c:extLst>
        </c:ser>
        <c:ser>
          <c:idx val="1"/>
          <c:order val="1"/>
          <c:tx>
            <c:strRef>
              <c:f>Sheet1!$AJ$4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9B4-4B39-84E7-6C44A1720F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9B4-4B39-84E7-6C44A1720F9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9B4-4B39-84E7-6C44A1720F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Sheet1!$AK$2:$AM$2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Sheet1!$AK$4:$AM$4</c:f>
              <c:numCache>
                <c:formatCode>General</c:formatCode>
                <c:ptCount val="3"/>
                <c:pt idx="0">
                  <c:v>43.360000000000007</c:v>
                </c:pt>
                <c:pt idx="1">
                  <c:v>43.004999999999995</c:v>
                </c:pt>
                <c:pt idx="2">
                  <c:v>42.81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FB-40B2-85F4-00BF87F88DDE}"/>
            </c:ext>
          </c:extLst>
        </c:ser>
        <c:ser>
          <c:idx val="2"/>
          <c:order val="2"/>
          <c:tx>
            <c:strRef>
              <c:f>Sheet1!$AJ$5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9B4-4B39-84E7-6C44A1720F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9B4-4B39-84E7-6C44A1720F9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9B4-4B39-84E7-6C44A1720F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Sheet1!$AK$2:$AM$2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Sheet1!$AK$5:$AM$5</c:f>
              <c:numCache>
                <c:formatCode>General</c:formatCode>
                <c:ptCount val="3"/>
                <c:pt idx="0">
                  <c:v>43.497500000000002</c:v>
                </c:pt>
                <c:pt idx="1">
                  <c:v>43.177499999999995</c:v>
                </c:pt>
                <c:pt idx="2">
                  <c:v>42.842500000000001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FB-40B2-85F4-00BF87F88DDE}"/>
            </c:ext>
          </c:extLst>
        </c:ser>
        <c:ser>
          <c:idx val="3"/>
          <c:order val="3"/>
          <c:tx>
            <c:strRef>
              <c:f>Sheet1!$AJ$6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9B4-4B39-84E7-6C44A1720F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9B4-4B39-84E7-6C44A1720F9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9B4-4B39-84E7-6C44A1720F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Sheet1!$AK$2:$AM$2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Sheet1!$AK$6:$AM$6</c:f>
              <c:numCache>
                <c:formatCode>General</c:formatCode>
                <c:ptCount val="3"/>
                <c:pt idx="0">
                  <c:v>43.295000000000002</c:v>
                </c:pt>
                <c:pt idx="1">
                  <c:v>43.5</c:v>
                </c:pt>
                <c:pt idx="2">
                  <c:v>42.98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FB-40B2-85F4-00BF87F88D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897029535"/>
        <c:axId val="1897027455"/>
      </c:barChart>
      <c:catAx>
        <c:axId val="18970295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Nitrogen rates</a:t>
                </a:r>
              </a:p>
            </c:rich>
          </c:tx>
          <c:layout>
            <c:manualLayout>
              <c:xMode val="edge"/>
              <c:yMode val="edge"/>
              <c:x val="0.34587295863618001"/>
              <c:y val="0.879629629629629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97027455"/>
        <c:crosses val="autoZero"/>
        <c:auto val="1"/>
        <c:lblAlgn val="ctr"/>
        <c:lblOffset val="100"/>
        <c:noMultiLvlLbl val="0"/>
      </c:catAx>
      <c:valAx>
        <c:axId val="1897027455"/>
        <c:scaling>
          <c:orientation val="minMax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Oil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content (%)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8539952739613514E-3"/>
              <c:y val="8.690179352580927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97029535"/>
        <c:crosses val="autoZero"/>
        <c:crossBetween val="between"/>
        <c:majorUnit val="1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c:rich>
      </c:tx>
      <c:layout>
        <c:manualLayout>
          <c:xMode val="edge"/>
          <c:yMode val="edge"/>
          <c:x val="0.77909931807491284"/>
          <c:y val="9.712014954801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929822764253979"/>
          <c:y val="8.20390239914284E-2"/>
          <c:w val="0.77811448673716521"/>
          <c:h val="0.77234253060592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Sheet2!$BC$4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6D3-464C-87E5-F1A2CFEF5D3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6D3-464C-87E5-F1A2CFEF5D3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6D3-464C-87E5-F1A2CFEF5D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Sheet2!$BD$3:$BF$3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Sheet2!$BD$4:$BF$4</c:f>
              <c:numCache>
                <c:formatCode>General</c:formatCode>
                <c:ptCount val="3"/>
                <c:pt idx="0">
                  <c:v>42.103749999999998</c:v>
                </c:pt>
                <c:pt idx="1">
                  <c:v>41.926250000000003</c:v>
                </c:pt>
                <c:pt idx="2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D3-464C-87E5-F1A2CFEF5D3E}"/>
            </c:ext>
          </c:extLst>
        </c:ser>
        <c:ser>
          <c:idx val="1"/>
          <c:order val="1"/>
          <c:tx>
            <c:strRef>
              <c:f>Sheet2!$BC$5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6D3-464C-87E5-F1A2CFEF5D3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6D3-464C-87E5-F1A2CFEF5D3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6D3-464C-87E5-F1A2CFEF5D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Sheet2!$BD$3:$BF$3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Sheet2!$BD$5:$BF$5</c:f>
              <c:numCache>
                <c:formatCode>General</c:formatCode>
                <c:ptCount val="3"/>
                <c:pt idx="0">
                  <c:v>42.373750000000001</c:v>
                </c:pt>
                <c:pt idx="1">
                  <c:v>41.957499999999996</c:v>
                </c:pt>
                <c:pt idx="2">
                  <c:v>41.46125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6D3-464C-87E5-F1A2CFEF5D3E}"/>
            </c:ext>
          </c:extLst>
        </c:ser>
        <c:ser>
          <c:idx val="2"/>
          <c:order val="2"/>
          <c:tx>
            <c:strRef>
              <c:f>Sheet2!$BC$6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6D3-464C-87E5-F1A2CFEF5D3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6D3-464C-87E5-F1A2CFEF5D3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26D3-464C-87E5-F1A2CFEF5D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Sheet2!$BD$3:$BF$3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Sheet2!$BD$6:$BF$6</c:f>
              <c:numCache>
                <c:formatCode>General</c:formatCode>
                <c:ptCount val="3"/>
                <c:pt idx="0">
                  <c:v>42.355000000000004</c:v>
                </c:pt>
                <c:pt idx="1">
                  <c:v>41.202500000000001</c:v>
                </c:pt>
                <c:pt idx="2">
                  <c:v>41.695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6D3-464C-87E5-F1A2CFEF5D3E}"/>
            </c:ext>
          </c:extLst>
        </c:ser>
        <c:ser>
          <c:idx val="3"/>
          <c:order val="3"/>
          <c:tx>
            <c:strRef>
              <c:f>Sheet2!$BC$7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26D3-464C-87E5-F1A2CFEF5D3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6D3-464C-87E5-F1A2CFEF5D3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26D3-464C-87E5-F1A2CFEF5D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Sheet2!$BD$3:$BF$3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Sheet2!$BD$7:$BF$7</c:f>
              <c:numCache>
                <c:formatCode>General</c:formatCode>
                <c:ptCount val="3"/>
                <c:pt idx="0">
                  <c:v>42.653750000000002</c:v>
                </c:pt>
                <c:pt idx="1">
                  <c:v>42.428749999999994</c:v>
                </c:pt>
                <c:pt idx="2">
                  <c:v>42.598749999999995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6D3-464C-87E5-F1A2CFEF5D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04504096"/>
        <c:axId val="1004502848"/>
      </c:barChart>
      <c:catAx>
        <c:axId val="100450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04502848"/>
        <c:crosses val="autoZero"/>
        <c:auto val="1"/>
        <c:lblAlgn val="ctr"/>
        <c:lblOffset val="100"/>
        <c:noMultiLvlLbl val="0"/>
      </c:catAx>
      <c:valAx>
        <c:axId val="1004502848"/>
        <c:scaling>
          <c:orientation val="minMax"/>
          <c:max val="44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Oil content (%)</a:t>
                </a:r>
              </a:p>
            </c:rich>
          </c:tx>
          <c:layout>
            <c:manualLayout>
              <c:xMode val="edge"/>
              <c:yMode val="edge"/>
              <c:x val="2.7925146792594526E-2"/>
              <c:y val="0.223553013228372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04504096"/>
        <c:crosses val="autoZero"/>
        <c:crossBetween val="between"/>
        <c:majorUnit val="1"/>
      </c:valAx>
      <c:spPr>
        <a:solidFill>
          <a:schemeClr val="bg1"/>
        </a:solidFill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0905257718874531"/>
          <c:y val="0.10707239536541308"/>
          <c:w val="0.41505516184718799"/>
          <c:h val="6.65908085463309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c:rich>
      </c:tx>
      <c:layout>
        <c:manualLayout>
          <c:xMode val="edge"/>
          <c:yMode val="edge"/>
          <c:x val="0.68868465975983062"/>
          <c:y val="5.6379888532759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45603674540683"/>
          <c:y val="6.986111111111111E-2"/>
          <c:w val="0.82498840769903758"/>
          <c:h val="0.72752192606617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Sheet1!$AC$3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D6A-4CAF-9EED-F0D216DFF9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D6A-4CAF-9EED-F0D216DFF9D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D6A-4CAF-9EED-F0D216DFF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Sheet1!$AD$2:$AF$2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Sheet1!$AD$3:$AF$3</c:f>
              <c:numCache>
                <c:formatCode>General</c:formatCode>
                <c:ptCount val="3"/>
                <c:pt idx="0">
                  <c:v>43</c:v>
                </c:pt>
                <c:pt idx="1">
                  <c:v>42.802499999999995</c:v>
                </c:pt>
                <c:pt idx="2">
                  <c:v>42.48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7-47FC-8AF5-9099D777A3C4}"/>
            </c:ext>
          </c:extLst>
        </c:ser>
        <c:ser>
          <c:idx val="1"/>
          <c:order val="1"/>
          <c:tx>
            <c:strRef>
              <c:f>Sheet1!$AC$4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D6A-4CAF-9EED-F0D216DFF9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D6A-4CAF-9EED-F0D216DFF9D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D6A-4CAF-9EED-F0D216DFF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Sheet1!$AD$2:$AF$2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Sheet1!$AD$4:$AF$4</c:f>
              <c:numCache>
                <c:formatCode>General</c:formatCode>
                <c:ptCount val="3"/>
                <c:pt idx="0">
                  <c:v>43.153333333333336</c:v>
                </c:pt>
                <c:pt idx="1">
                  <c:v>43.127499999999998</c:v>
                </c:pt>
                <c:pt idx="2">
                  <c:v>43.08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97-47FC-8AF5-9099D777A3C4}"/>
            </c:ext>
          </c:extLst>
        </c:ser>
        <c:ser>
          <c:idx val="2"/>
          <c:order val="2"/>
          <c:tx>
            <c:strRef>
              <c:f>Sheet1!$AC$5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D6A-4CAF-9EED-F0D216DFF9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D6A-4CAF-9EED-F0D216DFF9D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D6A-4CAF-9EED-F0D216DFF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Sheet1!$AD$2:$AF$2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Sheet1!$AD$5:$AF$5</c:f>
              <c:numCache>
                <c:formatCode>General</c:formatCode>
                <c:ptCount val="3"/>
                <c:pt idx="0">
                  <c:v>42.866666666666667</c:v>
                </c:pt>
                <c:pt idx="1">
                  <c:v>43.330000000000005</c:v>
                </c:pt>
                <c:pt idx="2">
                  <c:v>42.75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97-47FC-8AF5-9099D777A3C4}"/>
            </c:ext>
          </c:extLst>
        </c:ser>
        <c:ser>
          <c:idx val="3"/>
          <c:order val="3"/>
          <c:tx>
            <c:strRef>
              <c:f>Sheet1!$AC$6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D6A-4CAF-9EED-F0D216DFF9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D6A-4CAF-9EED-F0D216DFF9D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D6A-4CAF-9EED-F0D216DFF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Sheet1!$AD$2:$AF$2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Sheet1!$AD$6:$AF$6</c:f>
              <c:numCache>
                <c:formatCode>General</c:formatCode>
                <c:ptCount val="3"/>
                <c:pt idx="0">
                  <c:v>43.374999999999993</c:v>
                </c:pt>
                <c:pt idx="1">
                  <c:v>43.132499999999993</c:v>
                </c:pt>
                <c:pt idx="2">
                  <c:v>43.067499999999995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97-47FC-8AF5-9099D777A3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680120559"/>
        <c:axId val="1680118479"/>
      </c:barChart>
      <c:catAx>
        <c:axId val="16801205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Nitrogen rates</a:t>
                </a:r>
              </a:p>
            </c:rich>
          </c:tx>
          <c:layout>
            <c:manualLayout>
              <c:xMode val="edge"/>
              <c:yMode val="edge"/>
              <c:x val="0.37589390830502201"/>
              <c:y val="0.897108121229193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0118479"/>
        <c:crosses val="autoZero"/>
        <c:auto val="1"/>
        <c:lblAlgn val="ctr"/>
        <c:lblOffset val="100"/>
        <c:noMultiLvlLbl val="0"/>
      </c:catAx>
      <c:valAx>
        <c:axId val="1680118479"/>
        <c:scaling>
          <c:orientation val="minMax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Oil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content (%)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0120559"/>
        <c:crosses val="autoZero"/>
        <c:crossBetween val="between"/>
        <c:majorUnit val="1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c:rich>
      </c:tx>
      <c:layout>
        <c:manualLayout>
          <c:xMode val="edge"/>
          <c:yMode val="edge"/>
          <c:x val="0.69914066751594872"/>
          <c:y val="6.0185185185185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772419832724071"/>
          <c:y val="2.5428331875182269E-2"/>
          <c:w val="0.79433237915932586"/>
          <c:h val="0.77607210557013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'oil content'!$AW$3</c:f>
              <c:strCache>
                <c:ptCount val="1"/>
                <c:pt idx="0">
                  <c:v>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EB4-4937-9C51-C022E311DF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EB4-4937-9C51-C022E311DF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B4-4937-9C51-C022E311DF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'oil content'!$AX$2:$AZ$2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'oil content'!$AX$3:$AZ$3</c:f>
              <c:numCache>
                <c:formatCode>General</c:formatCode>
                <c:ptCount val="3"/>
                <c:pt idx="0">
                  <c:v>43.150000000000006</c:v>
                </c:pt>
                <c:pt idx="1">
                  <c:v>43.196249999999992</c:v>
                </c:pt>
                <c:pt idx="2">
                  <c:v>42.46125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99-4EDB-9100-3D27F0B64514}"/>
            </c:ext>
          </c:extLst>
        </c:ser>
        <c:ser>
          <c:idx val="1"/>
          <c:order val="1"/>
          <c:tx>
            <c:strRef>
              <c:f>'oil content'!$AW$4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EB4-4937-9C51-C022E311DF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B4-4937-9C51-C022E311DF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B4-4937-9C51-C022E311DF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'oil content'!$AX$2:$AZ$2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'oil content'!$AX$4:$AZ$4</c:f>
              <c:numCache>
                <c:formatCode>General</c:formatCode>
                <c:ptCount val="3"/>
                <c:pt idx="0">
                  <c:v>42.79666666666666</c:v>
                </c:pt>
                <c:pt idx="1">
                  <c:v>43.196666666666665</c:v>
                </c:pt>
                <c:pt idx="2">
                  <c:v>42.75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99-4EDB-9100-3D27F0B64514}"/>
            </c:ext>
          </c:extLst>
        </c:ser>
        <c:ser>
          <c:idx val="2"/>
          <c:order val="2"/>
          <c:tx>
            <c:strRef>
              <c:f>'oil content'!$AW$5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EB4-4937-9C51-C022E311DF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EB4-4937-9C51-C022E311DF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B4-4937-9C51-C022E311DF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'oil content'!$AX$2:$AZ$2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'oil content'!$AX$5:$AZ$5</c:f>
              <c:numCache>
                <c:formatCode>General</c:formatCode>
                <c:ptCount val="3"/>
                <c:pt idx="0">
                  <c:v>42.915833333333332</c:v>
                </c:pt>
                <c:pt idx="1">
                  <c:v>43.227499999999999</c:v>
                </c:pt>
                <c:pt idx="2">
                  <c:v>42.877499999999998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99-4EDB-9100-3D27F0B645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710989759"/>
        <c:axId val="1710991007"/>
      </c:barChart>
      <c:catAx>
        <c:axId val="17109897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Nitrogen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rates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10991007"/>
        <c:crosses val="autoZero"/>
        <c:auto val="1"/>
        <c:lblAlgn val="ctr"/>
        <c:lblOffset val="100"/>
        <c:noMultiLvlLbl val="0"/>
      </c:catAx>
      <c:valAx>
        <c:axId val="1710991007"/>
        <c:scaling>
          <c:orientation val="minMax"/>
          <c:max val="44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Oil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content (%)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9731126955052357E-4"/>
              <c:y val="0.109216608340624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10989759"/>
        <c:crosses val="autoZero"/>
        <c:crossBetween val="between"/>
        <c:majorUnit val="1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c:rich>
      </c:tx>
      <c:layout>
        <c:manualLayout>
          <c:xMode val="edge"/>
          <c:yMode val="edge"/>
          <c:x val="0.54113888888888884"/>
          <c:y val="0.194444444444444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912948381452319"/>
          <c:y val="3.8796296296296294E-2"/>
          <c:w val="0.79420384951881029"/>
          <c:h val="0.82788495188101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'combined oil analysis'!$AW$28</c:f>
              <c:strCache>
                <c:ptCount val="1"/>
                <c:pt idx="0">
                  <c:v>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C71-497B-AE5C-47E360169B5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C71-497B-AE5C-47E360169B5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C71-497B-AE5C-47E360169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analysis'!$AX$27:$AZ$27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analysis'!$AX$28:$AZ$28</c:f>
              <c:numCache>
                <c:formatCode>General</c:formatCode>
                <c:ptCount val="3"/>
                <c:pt idx="0">
                  <c:v>43.092500000000001</c:v>
                </c:pt>
                <c:pt idx="1">
                  <c:v>42.029166666666669</c:v>
                </c:pt>
                <c:pt idx="2">
                  <c:v>42.065624999999997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C7-4394-AC27-3857E5953842}"/>
            </c:ext>
          </c:extLst>
        </c:ser>
        <c:ser>
          <c:idx val="1"/>
          <c:order val="1"/>
          <c:tx>
            <c:strRef>
              <c:f>'combined oil analysis'!$AW$29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C71-497B-AE5C-47E360169B5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C71-497B-AE5C-47E360169B5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C71-497B-AE5C-47E360169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analysis'!$AX$27:$AZ$27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analysis'!$AX$29:$AZ$29</c:f>
              <c:numCache>
                <c:formatCode>General</c:formatCode>
                <c:ptCount val="3"/>
                <c:pt idx="0">
                  <c:v>42.460833333333333</c:v>
                </c:pt>
                <c:pt idx="1">
                  <c:v>41.862916666666663</c:v>
                </c:pt>
                <c:pt idx="2">
                  <c:v>41.918333333333329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C7-4394-AC27-3857E5953842}"/>
            </c:ext>
          </c:extLst>
        </c:ser>
        <c:ser>
          <c:idx val="2"/>
          <c:order val="2"/>
          <c:tx>
            <c:strRef>
              <c:f>'combined oil analysis'!$AW$30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C71-497B-AE5C-47E360169B5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C71-497B-AE5C-47E360169B5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C71-497B-AE5C-47E360169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analysis'!$AX$27:$AZ$27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analysis'!$AX$30:$AZ$30</c:f>
              <c:numCache>
                <c:formatCode>General</c:formatCode>
                <c:ptCount val="3"/>
                <c:pt idx="0">
                  <c:v>41.624583333333334</c:v>
                </c:pt>
                <c:pt idx="1">
                  <c:v>42.045416666666661</c:v>
                </c:pt>
                <c:pt idx="2">
                  <c:v>42.207499999999996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C7-4394-AC27-3857E59538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733397615"/>
        <c:axId val="1733393871"/>
      </c:barChart>
      <c:catAx>
        <c:axId val="173339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3393871"/>
        <c:crosses val="autoZero"/>
        <c:auto val="1"/>
        <c:lblAlgn val="ctr"/>
        <c:lblOffset val="100"/>
        <c:noMultiLvlLbl val="0"/>
      </c:catAx>
      <c:valAx>
        <c:axId val="1733393871"/>
        <c:scaling>
          <c:orientation val="minMax"/>
          <c:max val="44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Oil content (%)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0.118780256634587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3397615"/>
        <c:crosses val="autoZero"/>
        <c:crossBetween val="between"/>
        <c:majorUnit val="1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0297550306211723"/>
          <c:y val="7.0022601341498972E-2"/>
          <c:w val="0.3107156605424322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c:rich>
      </c:tx>
      <c:layout>
        <c:manualLayout>
          <c:xMode val="edge"/>
          <c:yMode val="edge"/>
          <c:x val="0.21996806063043359"/>
          <c:y val="5.3096662540169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453939454138107"/>
          <c:y val="5.5972222222222222E-2"/>
          <c:w val="0.74696553322517634"/>
          <c:h val="0.6927387722368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'oil yield'!$R$3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2A85-4982-9A7D-C210E3AF85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A85-4982-9A7D-C210E3AF85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A85-4982-9A7D-C210E3AF85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'oil yield'!$S$2:$U$2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'oil yield'!$S$3:$U$3</c:f>
              <c:numCache>
                <c:formatCode>General</c:formatCode>
                <c:ptCount val="3"/>
                <c:pt idx="0">
                  <c:v>504.49038213514683</c:v>
                </c:pt>
                <c:pt idx="1">
                  <c:v>551.57378815498555</c:v>
                </c:pt>
                <c:pt idx="2">
                  <c:v>533.28246541550493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3-4B9D-A75D-60CD5FA26293}"/>
            </c:ext>
          </c:extLst>
        </c:ser>
        <c:ser>
          <c:idx val="1"/>
          <c:order val="1"/>
          <c:tx>
            <c:strRef>
              <c:f>'oil yield'!$R$4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A85-4982-9A7D-C210E3AF85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A85-4982-9A7D-C210E3AF85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err="1"/>
                      <a:t>bc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A85-4982-9A7D-C210E3AF85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'oil yield'!$S$2:$U$2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'oil yield'!$S$4:$U$4</c:f>
              <c:numCache>
                <c:formatCode>General</c:formatCode>
                <c:ptCount val="3"/>
                <c:pt idx="0">
                  <c:v>436.77825301180332</c:v>
                </c:pt>
                <c:pt idx="1">
                  <c:v>537.11942530104295</c:v>
                </c:pt>
                <c:pt idx="2">
                  <c:v>643.08625192198735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03-4B9D-A75D-60CD5FA26293}"/>
            </c:ext>
          </c:extLst>
        </c:ser>
        <c:ser>
          <c:idx val="2"/>
          <c:order val="2"/>
          <c:tx>
            <c:strRef>
              <c:f>'oil yield'!$R$5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A85-4982-9A7D-C210E3AF85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A85-4982-9A7D-C210E3AF85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A85-4982-9A7D-C210E3AF85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'oil yield'!$S$2:$U$2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'oil yield'!$S$5:$U$5</c:f>
              <c:numCache>
                <c:formatCode>General</c:formatCode>
                <c:ptCount val="3"/>
                <c:pt idx="0">
                  <c:v>565.67393021201042</c:v>
                </c:pt>
                <c:pt idx="1">
                  <c:v>664.17023798852188</c:v>
                </c:pt>
                <c:pt idx="2">
                  <c:v>685.52068469258575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03-4B9D-A75D-60CD5FA26293}"/>
            </c:ext>
          </c:extLst>
        </c:ser>
        <c:ser>
          <c:idx val="3"/>
          <c:order val="3"/>
          <c:tx>
            <c:strRef>
              <c:f>'oil yield'!$R$6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A85-4982-9A7D-C210E3AF85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A85-4982-9A7D-C210E3AF85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A85-4982-9A7D-C210E3AF85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'oil yield'!$S$2:$U$2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'oil yield'!$S$6:$U$6</c:f>
              <c:numCache>
                <c:formatCode>General</c:formatCode>
                <c:ptCount val="3"/>
                <c:pt idx="0">
                  <c:v>587.93067115780741</c:v>
                </c:pt>
                <c:pt idx="1">
                  <c:v>691.0676527708132</c:v>
                </c:pt>
                <c:pt idx="2">
                  <c:v>760.41063556182598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03-4B9D-A75D-60CD5FA262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71381199"/>
        <c:axId val="571382447"/>
      </c:barChart>
      <c:catAx>
        <c:axId val="5713811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Nitrogen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rates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1382447"/>
        <c:crosses val="autoZero"/>
        <c:auto val="1"/>
        <c:lblAlgn val="ctr"/>
        <c:lblOffset val="100"/>
        <c:noMultiLvlLbl val="0"/>
      </c:catAx>
      <c:valAx>
        <c:axId val="571382447"/>
        <c:scaling>
          <c:orientation val="minMax"/>
          <c:max val="9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Oil yield (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/ac)</a:t>
                </a:r>
              </a:p>
            </c:rich>
          </c:tx>
          <c:layout>
            <c:manualLayout>
              <c:xMode val="edge"/>
              <c:yMode val="edge"/>
              <c:x val="1.4092296448353781E-3"/>
              <c:y val="8.45986439195100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1381199"/>
        <c:crosses val="autoZero"/>
        <c:crossBetween val="between"/>
        <c:majorUnit val="300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c:rich>
      </c:tx>
      <c:layout>
        <c:manualLayout>
          <c:xMode val="edge"/>
          <c:yMode val="edge"/>
          <c:x val="0.75800361248854375"/>
          <c:y val="0.11521032128006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645501121395039"/>
          <c:y val="6.038416812587246E-2"/>
          <c:w val="0.74277949517436626"/>
          <c:h val="0.74851192717420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'combined oil analysis'!$BP$16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1FF-45B3-BACC-3E92F4F535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1FF-45B3-BACC-3E92F4F535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1FF-45B3-BACC-3E92F4F535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analysis'!$BQ$15:$BS$15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analysis'!$BQ$16:$BS$16</c:f>
              <c:numCache>
                <c:formatCode>General</c:formatCode>
                <c:ptCount val="3"/>
                <c:pt idx="0">
                  <c:v>345.25032478257731</c:v>
                </c:pt>
                <c:pt idx="1">
                  <c:v>424.51679606097787</c:v>
                </c:pt>
                <c:pt idx="2">
                  <c:v>442.07600000000002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9-4901-9DC1-288C222C0641}"/>
            </c:ext>
          </c:extLst>
        </c:ser>
        <c:ser>
          <c:idx val="1"/>
          <c:order val="1"/>
          <c:tx>
            <c:strRef>
              <c:f>'combined oil analysis'!$BP$17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1FF-45B3-BACC-3E92F4F535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1FF-45B3-BACC-3E92F4F535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1FF-45B3-BACC-3E92F4F535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analysis'!$BQ$15:$BS$15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analysis'!$BQ$17:$BS$17</c:f>
              <c:numCache>
                <c:formatCode>General</c:formatCode>
                <c:ptCount val="3"/>
                <c:pt idx="0">
                  <c:v>354.38836013019255</c:v>
                </c:pt>
                <c:pt idx="1">
                  <c:v>438.73617653567129</c:v>
                </c:pt>
                <c:pt idx="2">
                  <c:v>448.22685625896611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79-4901-9DC1-288C222C0641}"/>
            </c:ext>
          </c:extLst>
        </c:ser>
        <c:ser>
          <c:idx val="2"/>
          <c:order val="2"/>
          <c:tx>
            <c:strRef>
              <c:f>'combined oil analysis'!$BP$18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1FF-45B3-BACC-3E92F4F535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1FF-45B3-BACC-3E92F4F535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1FF-45B3-BACC-3E92F4F535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analysis'!$BQ$15:$BS$15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analysis'!$BQ$18:$BS$18</c:f>
              <c:numCache>
                <c:formatCode>General</c:formatCode>
                <c:ptCount val="3"/>
                <c:pt idx="0">
                  <c:v>427.66415341185512</c:v>
                </c:pt>
                <c:pt idx="1">
                  <c:v>450.27927113017478</c:v>
                </c:pt>
                <c:pt idx="2">
                  <c:v>509.38116091244149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79-4901-9DC1-288C222C0641}"/>
            </c:ext>
          </c:extLst>
        </c:ser>
        <c:ser>
          <c:idx val="3"/>
          <c:order val="3"/>
          <c:tx>
            <c:strRef>
              <c:f>'combined oil analysis'!$BP$19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1FF-45B3-BACC-3E92F4F535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1FF-45B3-BACC-3E92F4F535AA}"/>
                </c:ext>
              </c:extLst>
            </c:dLbl>
            <c:dLbl>
              <c:idx val="2"/>
              <c:layout>
                <c:manualLayout>
                  <c:x val="-1.0046560354011348E-16"/>
                  <c:y val="9.52452020229476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1FF-45B3-BACC-3E92F4F535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analysis'!$BQ$15:$BS$15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analysis'!$BQ$19:$BS$19</c:f>
              <c:numCache>
                <c:formatCode>General</c:formatCode>
                <c:ptCount val="3"/>
                <c:pt idx="0">
                  <c:v>436.98755931483356</c:v>
                </c:pt>
                <c:pt idx="1">
                  <c:v>472.74202970308511</c:v>
                </c:pt>
                <c:pt idx="2">
                  <c:v>443.46608775558241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79-4901-9DC1-288C222C06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81621487"/>
        <c:axId val="481611087"/>
      </c:barChart>
      <c:catAx>
        <c:axId val="481621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1611087"/>
        <c:crosses val="autoZero"/>
        <c:auto val="1"/>
        <c:lblAlgn val="ctr"/>
        <c:lblOffset val="100"/>
        <c:noMultiLvlLbl val="0"/>
      </c:catAx>
      <c:valAx>
        <c:axId val="481611087"/>
        <c:scaling>
          <c:orientation val="minMax"/>
          <c:max val="9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Oil yield (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/ac)</a:t>
                </a:r>
              </a:p>
            </c:rich>
          </c:tx>
          <c:layout>
            <c:manualLayout>
              <c:xMode val="edge"/>
              <c:yMode val="edge"/>
              <c:x val="0"/>
              <c:y val="6.44237042133724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1621487"/>
        <c:crosses val="autoZero"/>
        <c:crossBetween val="between"/>
        <c:majorUnit val="300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2276372109888429"/>
          <c:y val="0.13020778652668413"/>
          <c:w val="0.3616220608820414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c:rich>
      </c:tx>
      <c:layout>
        <c:manualLayout>
          <c:xMode val="edge"/>
          <c:yMode val="edge"/>
          <c:x val="0.2278193720067776"/>
          <c:y val="6.0820785055054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729927482597776"/>
          <c:y val="3.8796296296296294E-2"/>
          <c:w val="0.76755774152028255"/>
          <c:h val="0.77230103373911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'oil yield'!$AE$3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82B-46EC-B6A0-3846C6AE2D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82B-46EC-B6A0-3846C6AE2D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82B-46EC-B6A0-3846C6AE2D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'oil yield'!$AF$2:$AH$2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'oil yield'!$AF$3:$AH$3</c:f>
              <c:numCache>
                <c:formatCode>General</c:formatCode>
                <c:ptCount val="3"/>
                <c:pt idx="0">
                  <c:v>389.24241347411873</c:v>
                </c:pt>
                <c:pt idx="1">
                  <c:v>642.8019895486384</c:v>
                </c:pt>
                <c:pt idx="2">
                  <c:v>763.04978148881537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A-4216-BF8D-4062CD343A5B}"/>
            </c:ext>
          </c:extLst>
        </c:ser>
        <c:ser>
          <c:idx val="1"/>
          <c:order val="1"/>
          <c:tx>
            <c:strRef>
              <c:f>'oil yield'!$AE$4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82B-46EC-B6A0-3846C6AE2D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82B-46EC-B6A0-3846C6AE2D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82B-46EC-B6A0-3846C6AE2D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'oil yield'!$AF$2:$AH$2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'oil yield'!$AF$4:$AH$4</c:f>
              <c:numCache>
                <c:formatCode>General</c:formatCode>
                <c:ptCount val="3"/>
                <c:pt idx="0">
                  <c:v>413.67250460471877</c:v>
                </c:pt>
                <c:pt idx="1">
                  <c:v>684.18799102149774</c:v>
                </c:pt>
                <c:pt idx="2">
                  <c:v>738.01113361788759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A-4216-BF8D-4062CD343A5B}"/>
            </c:ext>
          </c:extLst>
        </c:ser>
        <c:ser>
          <c:idx val="2"/>
          <c:order val="2"/>
          <c:tx>
            <c:strRef>
              <c:f>'oil yield'!$AE$5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82B-46EC-B6A0-3846C6AE2D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82B-46EC-B6A0-3846C6AE2D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82B-46EC-B6A0-3846C6AE2D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'oil yield'!$AF$2:$AH$2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'oil yield'!$AF$5:$AH$5</c:f>
              <c:numCache>
                <c:formatCode>General</c:formatCode>
                <c:ptCount val="3"/>
                <c:pt idx="0">
                  <c:v>466.80022920218556</c:v>
                </c:pt>
                <c:pt idx="1">
                  <c:v>684.92866053732314</c:v>
                </c:pt>
                <c:pt idx="2">
                  <c:v>789.88346295017311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DA-4216-BF8D-4062CD343A5B}"/>
            </c:ext>
          </c:extLst>
        </c:ser>
        <c:ser>
          <c:idx val="3"/>
          <c:order val="3"/>
          <c:tx>
            <c:strRef>
              <c:f>'oil yield'!$AE$6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/>
                      <a:t>abc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82B-46EC-B6A0-3846C6AE2D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82B-46EC-B6A0-3846C6AE2D04}"/>
                </c:ext>
              </c:extLst>
            </c:dLbl>
            <c:dLbl>
              <c:idx val="2"/>
              <c:layout>
                <c:manualLayout>
                  <c:x val="0"/>
                  <c:y val="8.623546219491658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82B-46EC-B6A0-3846C6AE2D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'oil yield'!$AF$2:$AH$2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'oil yield'!$AF$6:$AH$6</c:f>
              <c:numCache>
                <c:formatCode>General</c:formatCode>
                <c:ptCount val="3"/>
                <c:pt idx="0">
                  <c:v>454.93215293051037</c:v>
                </c:pt>
                <c:pt idx="1">
                  <c:v>686.02134782406847</c:v>
                </c:pt>
                <c:pt idx="2">
                  <c:v>828.88386839375016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DA-4216-BF8D-4062CD343A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90022047"/>
        <c:axId val="490014559"/>
      </c:barChart>
      <c:catAx>
        <c:axId val="4900220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Nitrogen rates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0014559"/>
        <c:crosses val="autoZero"/>
        <c:auto val="1"/>
        <c:lblAlgn val="ctr"/>
        <c:lblOffset val="100"/>
        <c:noMultiLvlLbl val="0"/>
      </c:catAx>
      <c:valAx>
        <c:axId val="490014559"/>
        <c:scaling>
          <c:orientation val="minMax"/>
          <c:max val="9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Oil yield (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/ac)</a:t>
                </a:r>
              </a:p>
            </c:rich>
          </c:tx>
          <c:layout>
            <c:manualLayout>
              <c:xMode val="edge"/>
              <c:yMode val="edge"/>
              <c:x val="1.8353566289066824E-2"/>
              <c:y val="9.858012540099156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0022047"/>
        <c:crosses val="autoZero"/>
        <c:crossBetween val="between"/>
        <c:majorUnit val="300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Dickinson</a:t>
            </a:r>
          </a:p>
        </c:rich>
      </c:tx>
      <c:layout>
        <c:manualLayout>
          <c:xMode val="edge"/>
          <c:yMode val="edge"/>
          <c:x val="0.37990613705306192"/>
          <c:y val="0.66553026347012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27352023856661"/>
          <c:y val="3.3633611144815875E-2"/>
          <c:w val="0.82897579211977801"/>
          <c:h val="0.82058361266153002"/>
        </c:manualLayout>
      </c:layout>
      <c:scatterChart>
        <c:scatterStyle val="lineMarker"/>
        <c:varyColors val="0"/>
        <c:ser>
          <c:idx val="0"/>
          <c:order val="0"/>
          <c:tx>
            <c:strRef>
              <c:f>'weather data_dickinson'!$R$4</c:f>
              <c:strCache>
                <c:ptCount val="1"/>
                <c:pt idx="0">
                  <c:v>Max Temp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'weather data_dickinson'!$Q$5:$Q$122</c:f>
              <c:numCache>
                <c:formatCode>General</c:formatCode>
                <c:ptCount val="1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</c:numCache>
            </c:numRef>
          </c:xVal>
          <c:yVal>
            <c:numRef>
              <c:f>'weather data_dickinson'!$R$5:$R$122</c:f>
              <c:numCache>
                <c:formatCode>General</c:formatCode>
                <c:ptCount val="118"/>
                <c:pt idx="0">
                  <c:v>77.45</c:v>
                </c:pt>
                <c:pt idx="1">
                  <c:v>92.623999999999995</c:v>
                </c:pt>
                <c:pt idx="2">
                  <c:v>96.296000000000006</c:v>
                </c:pt>
                <c:pt idx="3">
                  <c:v>95.593999999999994</c:v>
                </c:pt>
                <c:pt idx="4">
                  <c:v>80.132000000000005</c:v>
                </c:pt>
                <c:pt idx="5">
                  <c:v>60.277999999999999</c:v>
                </c:pt>
                <c:pt idx="6">
                  <c:v>49.46</c:v>
                </c:pt>
                <c:pt idx="7">
                  <c:v>49.262</c:v>
                </c:pt>
                <c:pt idx="8">
                  <c:v>57.253999999999998</c:v>
                </c:pt>
                <c:pt idx="9">
                  <c:v>41.064999999999998</c:v>
                </c:pt>
                <c:pt idx="10">
                  <c:v>41.220999999999997</c:v>
                </c:pt>
                <c:pt idx="11">
                  <c:v>48.128</c:v>
                </c:pt>
                <c:pt idx="12">
                  <c:v>49.118000000000002</c:v>
                </c:pt>
                <c:pt idx="13">
                  <c:v>61.61</c:v>
                </c:pt>
                <c:pt idx="14">
                  <c:v>60.295999999999999</c:v>
                </c:pt>
                <c:pt idx="15">
                  <c:v>59.521999999999998</c:v>
                </c:pt>
                <c:pt idx="16">
                  <c:v>67.531999999999996</c:v>
                </c:pt>
                <c:pt idx="17">
                  <c:v>67.117999999999995</c:v>
                </c:pt>
                <c:pt idx="18">
                  <c:v>65.552000000000007</c:v>
                </c:pt>
                <c:pt idx="19">
                  <c:v>69.674000000000007</c:v>
                </c:pt>
                <c:pt idx="20">
                  <c:v>72.085999999999999</c:v>
                </c:pt>
                <c:pt idx="21">
                  <c:v>83.245999999999995</c:v>
                </c:pt>
                <c:pt idx="22">
                  <c:v>78.421999999999997</c:v>
                </c:pt>
                <c:pt idx="23">
                  <c:v>90.733999999999995</c:v>
                </c:pt>
                <c:pt idx="24">
                  <c:v>61.322000000000003</c:v>
                </c:pt>
                <c:pt idx="25">
                  <c:v>67.91</c:v>
                </c:pt>
                <c:pt idx="26">
                  <c:v>68.792000000000002</c:v>
                </c:pt>
                <c:pt idx="27">
                  <c:v>68.45</c:v>
                </c:pt>
                <c:pt idx="28">
                  <c:v>73.742000000000004</c:v>
                </c:pt>
                <c:pt idx="29">
                  <c:v>75.47</c:v>
                </c:pt>
                <c:pt idx="30">
                  <c:v>69.781999999999996</c:v>
                </c:pt>
                <c:pt idx="31">
                  <c:v>78.602000000000004</c:v>
                </c:pt>
                <c:pt idx="32">
                  <c:v>83.3</c:v>
                </c:pt>
                <c:pt idx="33">
                  <c:v>72.302000000000007</c:v>
                </c:pt>
                <c:pt idx="34">
                  <c:v>62.276000000000003</c:v>
                </c:pt>
                <c:pt idx="35">
                  <c:v>60.853999999999999</c:v>
                </c:pt>
                <c:pt idx="36">
                  <c:v>74.569999999999993</c:v>
                </c:pt>
                <c:pt idx="37">
                  <c:v>81.751999999999995</c:v>
                </c:pt>
                <c:pt idx="38">
                  <c:v>77.215999999999994</c:v>
                </c:pt>
                <c:pt idx="39">
                  <c:v>77.341999999999999</c:v>
                </c:pt>
                <c:pt idx="40">
                  <c:v>81.103999999999999</c:v>
                </c:pt>
                <c:pt idx="41">
                  <c:v>87.116</c:v>
                </c:pt>
                <c:pt idx="42">
                  <c:v>80.078000000000003</c:v>
                </c:pt>
                <c:pt idx="43">
                  <c:v>77.36</c:v>
                </c:pt>
                <c:pt idx="44">
                  <c:v>65.713999999999999</c:v>
                </c:pt>
                <c:pt idx="45">
                  <c:v>65.462000000000003</c:v>
                </c:pt>
                <c:pt idx="46">
                  <c:v>77.774000000000001</c:v>
                </c:pt>
                <c:pt idx="47">
                  <c:v>72.680000000000007</c:v>
                </c:pt>
                <c:pt idx="48">
                  <c:v>76.981999999999999</c:v>
                </c:pt>
                <c:pt idx="49">
                  <c:v>84.956000000000003</c:v>
                </c:pt>
                <c:pt idx="50">
                  <c:v>75.811999999999998</c:v>
                </c:pt>
                <c:pt idx="51">
                  <c:v>78.421999999999997</c:v>
                </c:pt>
                <c:pt idx="52">
                  <c:v>80.168000000000006</c:v>
                </c:pt>
                <c:pt idx="53">
                  <c:v>86.918000000000006</c:v>
                </c:pt>
                <c:pt idx="54">
                  <c:v>89.581999999999994</c:v>
                </c:pt>
                <c:pt idx="55">
                  <c:v>90.95</c:v>
                </c:pt>
                <c:pt idx="56">
                  <c:v>77.63</c:v>
                </c:pt>
                <c:pt idx="57">
                  <c:v>73.328000000000003</c:v>
                </c:pt>
                <c:pt idx="58">
                  <c:v>79.105999999999995</c:v>
                </c:pt>
                <c:pt idx="59">
                  <c:v>80.203999999999994</c:v>
                </c:pt>
                <c:pt idx="60">
                  <c:v>84.811999999999998</c:v>
                </c:pt>
                <c:pt idx="61">
                  <c:v>97.61</c:v>
                </c:pt>
                <c:pt idx="62">
                  <c:v>94.153999999999996</c:v>
                </c:pt>
                <c:pt idx="63">
                  <c:v>70.754000000000005</c:v>
                </c:pt>
                <c:pt idx="64">
                  <c:v>82.652000000000001</c:v>
                </c:pt>
                <c:pt idx="65">
                  <c:v>86.468000000000004</c:v>
                </c:pt>
                <c:pt idx="66">
                  <c:v>91.13</c:v>
                </c:pt>
                <c:pt idx="67">
                  <c:v>66.956000000000003</c:v>
                </c:pt>
                <c:pt idx="68">
                  <c:v>65.3</c:v>
                </c:pt>
                <c:pt idx="69">
                  <c:v>69.745999999999995</c:v>
                </c:pt>
                <c:pt idx="70">
                  <c:v>75.542000000000002</c:v>
                </c:pt>
                <c:pt idx="71">
                  <c:v>75.974000000000004</c:v>
                </c:pt>
                <c:pt idx="72">
                  <c:v>78.835999999999999</c:v>
                </c:pt>
                <c:pt idx="73">
                  <c:v>84.632000000000005</c:v>
                </c:pt>
                <c:pt idx="74">
                  <c:v>77.611999999999995</c:v>
                </c:pt>
                <c:pt idx="75">
                  <c:v>77.378</c:v>
                </c:pt>
                <c:pt idx="76">
                  <c:v>80.941999999999993</c:v>
                </c:pt>
                <c:pt idx="77">
                  <c:v>87.962000000000003</c:v>
                </c:pt>
                <c:pt idx="78">
                  <c:v>90.14</c:v>
                </c:pt>
                <c:pt idx="79">
                  <c:v>85.585999999999999</c:v>
                </c:pt>
                <c:pt idx="80">
                  <c:v>76.567999999999998</c:v>
                </c:pt>
                <c:pt idx="81">
                  <c:v>79.231999999999999</c:v>
                </c:pt>
                <c:pt idx="82">
                  <c:v>73.507999999999996</c:v>
                </c:pt>
                <c:pt idx="83">
                  <c:v>78.367999999999995</c:v>
                </c:pt>
                <c:pt idx="84">
                  <c:v>76.316000000000003</c:v>
                </c:pt>
                <c:pt idx="85">
                  <c:v>78.475999999999999</c:v>
                </c:pt>
                <c:pt idx="86">
                  <c:v>82.022000000000006</c:v>
                </c:pt>
                <c:pt idx="87">
                  <c:v>84.343999999999994</c:v>
                </c:pt>
                <c:pt idx="88">
                  <c:v>81.536000000000001</c:v>
                </c:pt>
                <c:pt idx="89">
                  <c:v>86.126000000000005</c:v>
                </c:pt>
                <c:pt idx="90">
                  <c:v>85.477999999999994</c:v>
                </c:pt>
                <c:pt idx="91">
                  <c:v>74.372</c:v>
                </c:pt>
                <c:pt idx="92">
                  <c:v>67.477999999999994</c:v>
                </c:pt>
                <c:pt idx="93">
                  <c:v>76.945999999999998</c:v>
                </c:pt>
                <c:pt idx="94">
                  <c:v>78.908000000000001</c:v>
                </c:pt>
                <c:pt idx="95">
                  <c:v>78.548000000000002</c:v>
                </c:pt>
                <c:pt idx="96">
                  <c:v>85.658000000000001</c:v>
                </c:pt>
                <c:pt idx="97">
                  <c:v>78.926000000000002</c:v>
                </c:pt>
                <c:pt idx="98">
                  <c:v>78.296000000000006</c:v>
                </c:pt>
                <c:pt idx="99">
                  <c:v>83.587999999999994</c:v>
                </c:pt>
                <c:pt idx="100">
                  <c:v>84.091999999999999</c:v>
                </c:pt>
                <c:pt idx="101">
                  <c:v>87.457999999999998</c:v>
                </c:pt>
                <c:pt idx="102">
                  <c:v>91.543999999999997</c:v>
                </c:pt>
                <c:pt idx="103">
                  <c:v>100.11199999999999</c:v>
                </c:pt>
                <c:pt idx="104">
                  <c:v>81.427999999999997</c:v>
                </c:pt>
                <c:pt idx="105">
                  <c:v>76.19</c:v>
                </c:pt>
                <c:pt idx="106">
                  <c:v>69.602000000000004</c:v>
                </c:pt>
                <c:pt idx="107">
                  <c:v>68.701999999999998</c:v>
                </c:pt>
                <c:pt idx="108">
                  <c:v>77.882000000000005</c:v>
                </c:pt>
                <c:pt idx="109">
                  <c:v>83.983999999999995</c:v>
                </c:pt>
                <c:pt idx="110">
                  <c:v>85.207999999999998</c:v>
                </c:pt>
                <c:pt idx="111">
                  <c:v>83.713999999999999</c:v>
                </c:pt>
                <c:pt idx="112">
                  <c:v>82.364000000000004</c:v>
                </c:pt>
                <c:pt idx="113">
                  <c:v>75.596000000000004</c:v>
                </c:pt>
                <c:pt idx="114">
                  <c:v>75.866</c:v>
                </c:pt>
                <c:pt idx="115">
                  <c:v>87.998000000000005</c:v>
                </c:pt>
                <c:pt idx="116">
                  <c:v>80.852000000000004</c:v>
                </c:pt>
                <c:pt idx="117">
                  <c:v>65.372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0EF-4FE0-AB5D-2E4782D52AB7}"/>
            </c:ext>
          </c:extLst>
        </c:ser>
        <c:ser>
          <c:idx val="1"/>
          <c:order val="1"/>
          <c:tx>
            <c:strRef>
              <c:f>'weather data_dickinson'!$S$4</c:f>
              <c:strCache>
                <c:ptCount val="1"/>
                <c:pt idx="0">
                  <c:v>Min Temp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'weather data_dickinson'!$Q$5:$Q$122</c:f>
              <c:numCache>
                <c:formatCode>General</c:formatCode>
                <c:ptCount val="1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</c:numCache>
            </c:numRef>
          </c:xVal>
          <c:yVal>
            <c:numRef>
              <c:f>'weather data_dickinson'!$S$5:$S$122</c:f>
              <c:numCache>
                <c:formatCode>General</c:formatCode>
                <c:ptCount val="118"/>
                <c:pt idx="0">
                  <c:v>52.718000000000004</c:v>
                </c:pt>
                <c:pt idx="1">
                  <c:v>52.286000000000001</c:v>
                </c:pt>
                <c:pt idx="2">
                  <c:v>55.112000000000002</c:v>
                </c:pt>
                <c:pt idx="3">
                  <c:v>53.834000000000003</c:v>
                </c:pt>
                <c:pt idx="4">
                  <c:v>54.914000000000001</c:v>
                </c:pt>
                <c:pt idx="5">
                  <c:v>49.46</c:v>
                </c:pt>
                <c:pt idx="6">
                  <c:v>40.701000000000001</c:v>
                </c:pt>
                <c:pt idx="7">
                  <c:v>40.215000000000003</c:v>
                </c:pt>
                <c:pt idx="8">
                  <c:v>34.134999999999998</c:v>
                </c:pt>
                <c:pt idx="9">
                  <c:v>34.280999999999999</c:v>
                </c:pt>
                <c:pt idx="10">
                  <c:v>38.241</c:v>
                </c:pt>
                <c:pt idx="11">
                  <c:v>36.761000000000003</c:v>
                </c:pt>
                <c:pt idx="12">
                  <c:v>35.645000000000003</c:v>
                </c:pt>
                <c:pt idx="13">
                  <c:v>32.298999999999999</c:v>
                </c:pt>
                <c:pt idx="14">
                  <c:v>43.862000000000002</c:v>
                </c:pt>
                <c:pt idx="15">
                  <c:v>46.021999999999998</c:v>
                </c:pt>
                <c:pt idx="16">
                  <c:v>38.593000000000004</c:v>
                </c:pt>
                <c:pt idx="17">
                  <c:v>43.552</c:v>
                </c:pt>
                <c:pt idx="18">
                  <c:v>44.44</c:v>
                </c:pt>
                <c:pt idx="19">
                  <c:v>42.661000000000001</c:v>
                </c:pt>
                <c:pt idx="20">
                  <c:v>43.2</c:v>
                </c:pt>
                <c:pt idx="21">
                  <c:v>49.927999999999997</c:v>
                </c:pt>
                <c:pt idx="22">
                  <c:v>47.426000000000002</c:v>
                </c:pt>
                <c:pt idx="23">
                  <c:v>53.347999999999999</c:v>
                </c:pt>
                <c:pt idx="24">
                  <c:v>49.496000000000002</c:v>
                </c:pt>
                <c:pt idx="25">
                  <c:v>42.057000000000002</c:v>
                </c:pt>
                <c:pt idx="26">
                  <c:v>44.465000000000003</c:v>
                </c:pt>
                <c:pt idx="27">
                  <c:v>44.914999999999999</c:v>
                </c:pt>
                <c:pt idx="28">
                  <c:v>42.22</c:v>
                </c:pt>
                <c:pt idx="29">
                  <c:v>49.027999999999999</c:v>
                </c:pt>
                <c:pt idx="30">
                  <c:v>44.768999999999998</c:v>
                </c:pt>
                <c:pt idx="31">
                  <c:v>43.283999999999999</c:v>
                </c:pt>
                <c:pt idx="32">
                  <c:v>52.375999999999998</c:v>
                </c:pt>
                <c:pt idx="33">
                  <c:v>52.898000000000003</c:v>
                </c:pt>
                <c:pt idx="34">
                  <c:v>52.591999999999999</c:v>
                </c:pt>
                <c:pt idx="35">
                  <c:v>52.448</c:v>
                </c:pt>
                <c:pt idx="36">
                  <c:v>53.204000000000001</c:v>
                </c:pt>
                <c:pt idx="37">
                  <c:v>58.981999999999999</c:v>
                </c:pt>
                <c:pt idx="38">
                  <c:v>58.496000000000002</c:v>
                </c:pt>
                <c:pt idx="39">
                  <c:v>53.456000000000003</c:v>
                </c:pt>
                <c:pt idx="40">
                  <c:v>50.125999999999998</c:v>
                </c:pt>
                <c:pt idx="41">
                  <c:v>50.756</c:v>
                </c:pt>
                <c:pt idx="42">
                  <c:v>57.613999999999997</c:v>
                </c:pt>
                <c:pt idx="43">
                  <c:v>55.04</c:v>
                </c:pt>
                <c:pt idx="44">
                  <c:v>46.353000000000002</c:v>
                </c:pt>
                <c:pt idx="45">
                  <c:v>45.183</c:v>
                </c:pt>
                <c:pt idx="46">
                  <c:v>51.404000000000003</c:v>
                </c:pt>
                <c:pt idx="47">
                  <c:v>57.091999999999999</c:v>
                </c:pt>
                <c:pt idx="48">
                  <c:v>57.902000000000001</c:v>
                </c:pt>
                <c:pt idx="49">
                  <c:v>58.82</c:v>
                </c:pt>
                <c:pt idx="50">
                  <c:v>60.494</c:v>
                </c:pt>
                <c:pt idx="51">
                  <c:v>53.33</c:v>
                </c:pt>
                <c:pt idx="52">
                  <c:v>50.558</c:v>
                </c:pt>
                <c:pt idx="53">
                  <c:v>54.392000000000003</c:v>
                </c:pt>
                <c:pt idx="54">
                  <c:v>59.216000000000001</c:v>
                </c:pt>
                <c:pt idx="55">
                  <c:v>67.081999999999994</c:v>
                </c:pt>
                <c:pt idx="56">
                  <c:v>63.896000000000001</c:v>
                </c:pt>
                <c:pt idx="57">
                  <c:v>58.244</c:v>
                </c:pt>
                <c:pt idx="58">
                  <c:v>55.112000000000002</c:v>
                </c:pt>
                <c:pt idx="59">
                  <c:v>56.012</c:v>
                </c:pt>
                <c:pt idx="60">
                  <c:v>52.808</c:v>
                </c:pt>
                <c:pt idx="61">
                  <c:v>64.507999999999996</c:v>
                </c:pt>
                <c:pt idx="62">
                  <c:v>65.462000000000003</c:v>
                </c:pt>
                <c:pt idx="63">
                  <c:v>52.07</c:v>
                </c:pt>
                <c:pt idx="64">
                  <c:v>47.012</c:v>
                </c:pt>
                <c:pt idx="65">
                  <c:v>55.417999999999999</c:v>
                </c:pt>
                <c:pt idx="66">
                  <c:v>63.356000000000002</c:v>
                </c:pt>
                <c:pt idx="67">
                  <c:v>55.345999999999997</c:v>
                </c:pt>
                <c:pt idx="68">
                  <c:v>50.738</c:v>
                </c:pt>
                <c:pt idx="69">
                  <c:v>44.11</c:v>
                </c:pt>
                <c:pt idx="70">
                  <c:v>52.7</c:v>
                </c:pt>
                <c:pt idx="71">
                  <c:v>57.002000000000002</c:v>
                </c:pt>
                <c:pt idx="72">
                  <c:v>60.566000000000003</c:v>
                </c:pt>
                <c:pt idx="73">
                  <c:v>58.334000000000003</c:v>
                </c:pt>
                <c:pt idx="74">
                  <c:v>59.378</c:v>
                </c:pt>
                <c:pt idx="75">
                  <c:v>57.506</c:v>
                </c:pt>
                <c:pt idx="76">
                  <c:v>53.887999999999998</c:v>
                </c:pt>
                <c:pt idx="77">
                  <c:v>65.048000000000002</c:v>
                </c:pt>
                <c:pt idx="78">
                  <c:v>60.332000000000001</c:v>
                </c:pt>
                <c:pt idx="79">
                  <c:v>60.494</c:v>
                </c:pt>
                <c:pt idx="80">
                  <c:v>57.542000000000002</c:v>
                </c:pt>
                <c:pt idx="81">
                  <c:v>61.07</c:v>
                </c:pt>
                <c:pt idx="82">
                  <c:v>59.485999999999997</c:v>
                </c:pt>
                <c:pt idx="83">
                  <c:v>59.576000000000001</c:v>
                </c:pt>
                <c:pt idx="84">
                  <c:v>59.99</c:v>
                </c:pt>
                <c:pt idx="85">
                  <c:v>59.396000000000001</c:v>
                </c:pt>
                <c:pt idx="86">
                  <c:v>59.936</c:v>
                </c:pt>
                <c:pt idx="87">
                  <c:v>60.8</c:v>
                </c:pt>
                <c:pt idx="88">
                  <c:v>61.393999999999998</c:v>
                </c:pt>
                <c:pt idx="89">
                  <c:v>57.524000000000001</c:v>
                </c:pt>
                <c:pt idx="90">
                  <c:v>60.475999999999999</c:v>
                </c:pt>
                <c:pt idx="91">
                  <c:v>53.293999999999997</c:v>
                </c:pt>
                <c:pt idx="92">
                  <c:v>53.636000000000003</c:v>
                </c:pt>
                <c:pt idx="93">
                  <c:v>52.826000000000001</c:v>
                </c:pt>
                <c:pt idx="94">
                  <c:v>57.235999999999997</c:v>
                </c:pt>
                <c:pt idx="95">
                  <c:v>50.594000000000001</c:v>
                </c:pt>
                <c:pt idx="96">
                  <c:v>57.524000000000001</c:v>
                </c:pt>
                <c:pt idx="97">
                  <c:v>58.981999999999999</c:v>
                </c:pt>
                <c:pt idx="98">
                  <c:v>54.86</c:v>
                </c:pt>
                <c:pt idx="99">
                  <c:v>63.031999999999996</c:v>
                </c:pt>
                <c:pt idx="100">
                  <c:v>64.201999999999998</c:v>
                </c:pt>
                <c:pt idx="101">
                  <c:v>64.201999999999998</c:v>
                </c:pt>
                <c:pt idx="102">
                  <c:v>61.97</c:v>
                </c:pt>
                <c:pt idx="103">
                  <c:v>69.548000000000002</c:v>
                </c:pt>
                <c:pt idx="104">
                  <c:v>63.265999999999998</c:v>
                </c:pt>
                <c:pt idx="105">
                  <c:v>52.375999999999998</c:v>
                </c:pt>
                <c:pt idx="106">
                  <c:v>42.395000000000003</c:v>
                </c:pt>
                <c:pt idx="107">
                  <c:v>41.728999999999999</c:v>
                </c:pt>
                <c:pt idx="108">
                  <c:v>44.186</c:v>
                </c:pt>
                <c:pt idx="109">
                  <c:v>47.264000000000003</c:v>
                </c:pt>
                <c:pt idx="110">
                  <c:v>49.712000000000003</c:v>
                </c:pt>
                <c:pt idx="111">
                  <c:v>52.573999999999998</c:v>
                </c:pt>
                <c:pt idx="112">
                  <c:v>54.518000000000001</c:v>
                </c:pt>
                <c:pt idx="113">
                  <c:v>57.902000000000001</c:v>
                </c:pt>
                <c:pt idx="114">
                  <c:v>55.994</c:v>
                </c:pt>
                <c:pt idx="115">
                  <c:v>55.345999999999997</c:v>
                </c:pt>
                <c:pt idx="116">
                  <c:v>50.972000000000001</c:v>
                </c:pt>
                <c:pt idx="117">
                  <c:v>45.72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0EF-4FE0-AB5D-2E4782D52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5411840"/>
        <c:axId val="1185401440"/>
      </c:scatterChart>
      <c:valAx>
        <c:axId val="1185411840"/>
        <c:scaling>
          <c:orientation val="minMax"/>
          <c:max val="12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85401440"/>
        <c:crosses val="autoZero"/>
        <c:crossBetween val="midCat"/>
        <c:majorUnit val="20"/>
      </c:valAx>
      <c:valAx>
        <c:axId val="1185401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Temperature (°F)</a:t>
                </a:r>
                <a:endPara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85411840"/>
        <c:crosses val="autoZero"/>
        <c:crossBetween val="midCat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62094497094718304"/>
          <c:y val="0.61157817471110487"/>
          <c:w val="0.28397597045030165"/>
          <c:h val="0.16345384890462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c:rich>
      </c:tx>
      <c:layout>
        <c:manualLayout>
          <c:xMode val="edge"/>
          <c:yMode val="edge"/>
          <c:x val="0.69427021607947603"/>
          <c:y val="5.1782229121638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229615048118985"/>
          <c:y val="6.1944444444444455E-2"/>
          <c:w val="0.77381496062992128"/>
          <c:h val="0.8075539515893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'combined oil analysis'!$CB$16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0E6-4BA0-A090-F28D068CD5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0E6-4BA0-A090-F28D068CD5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0E6-4BA0-A090-F28D068CD5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analysis'!$CC$15:$CE$15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analysis'!$CC$16:$CE$16</c:f>
              <c:numCache>
                <c:formatCode>General</c:formatCode>
                <c:ptCount val="3"/>
                <c:pt idx="0">
                  <c:v>404.32805094137211</c:v>
                </c:pt>
                <c:pt idx="1">
                  <c:v>442.82440645661018</c:v>
                </c:pt>
                <c:pt idx="2">
                  <c:v>485.62146314355033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2-4A7C-8515-5680AFE2DADC}"/>
            </c:ext>
          </c:extLst>
        </c:ser>
        <c:ser>
          <c:idx val="1"/>
          <c:order val="1"/>
          <c:tx>
            <c:strRef>
              <c:f>'combined oil analysis'!$CB$17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0E6-4BA0-A090-F28D068CD5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0E6-4BA0-A090-F28D068CD5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0E6-4BA0-A090-F28D068CD5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analysis'!$CC$15:$CE$15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analysis'!$CC$17:$CE$17</c:f>
              <c:numCache>
                <c:formatCode>General</c:formatCode>
                <c:ptCount val="3"/>
                <c:pt idx="0">
                  <c:v>421.56751489641442</c:v>
                </c:pt>
                <c:pt idx="1">
                  <c:v>452.25960746926773</c:v>
                </c:pt>
                <c:pt idx="2">
                  <c:v>492.01516080971362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A2-4A7C-8515-5680AFE2DADC}"/>
            </c:ext>
          </c:extLst>
        </c:ser>
        <c:ser>
          <c:idx val="2"/>
          <c:order val="2"/>
          <c:tx>
            <c:strRef>
              <c:f>'combined oil analysis'!$CB$18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0E6-4BA0-A090-F28D068CD5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0E6-4BA0-A090-F28D068CD5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0E6-4BA0-A090-F28D068CD5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analysis'!$CC$15:$CE$15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analysis'!$CC$18:$CE$18</c:f>
              <c:numCache>
                <c:formatCode>General</c:formatCode>
                <c:ptCount val="3"/>
                <c:pt idx="0">
                  <c:v>469.15055905007483</c:v>
                </c:pt>
                <c:pt idx="1">
                  <c:v>468.19197047537136</c:v>
                </c:pt>
                <c:pt idx="2">
                  <c:v>513.01572222470872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A2-4A7C-8515-5680AFE2DADC}"/>
            </c:ext>
          </c:extLst>
        </c:ser>
        <c:ser>
          <c:idx val="3"/>
          <c:order val="3"/>
          <c:tx>
            <c:strRef>
              <c:f>'combined oil analysis'!$CB$19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0E6-4BA0-A090-F28D068CD5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0E6-4BA0-A090-F28D068CD5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0E6-4BA0-A090-F28D068CD5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analysis'!$CC$15:$CE$15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analysis'!$CC$19:$CE$19</c:f>
              <c:numCache>
                <c:formatCode>General</c:formatCode>
                <c:ptCount val="3"/>
                <c:pt idx="0">
                  <c:v>444.67733522757982</c:v>
                </c:pt>
                <c:pt idx="1">
                  <c:v>491.30933920562637</c:v>
                </c:pt>
                <c:pt idx="2">
                  <c:v>473.13567583937606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A2-4A7C-8515-5680AFE2DA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26816127"/>
        <c:axId val="726816543"/>
      </c:barChart>
      <c:catAx>
        <c:axId val="726816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6816543"/>
        <c:crosses val="autoZero"/>
        <c:auto val="1"/>
        <c:lblAlgn val="ctr"/>
        <c:lblOffset val="100"/>
        <c:noMultiLvlLbl val="0"/>
      </c:catAx>
      <c:valAx>
        <c:axId val="726816543"/>
        <c:scaling>
          <c:orientation val="minMax"/>
          <c:max val="9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Oil yield (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/ac)</a:t>
                </a:r>
              </a:p>
            </c:rich>
          </c:tx>
          <c:layout>
            <c:manualLayout>
              <c:xMode val="edge"/>
              <c:yMode val="edge"/>
              <c:x val="5.9527032037549176E-3"/>
              <c:y val="0.14103382910469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6816127"/>
        <c:crosses val="autoZero"/>
        <c:crossBetween val="between"/>
        <c:majorUnit val="300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2133414798480669"/>
          <c:y val="9.7800379119276762E-2"/>
          <c:w val="0.36428119882533627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c:rich>
      </c:tx>
      <c:layout>
        <c:manualLayout>
          <c:xMode val="edge"/>
          <c:yMode val="edge"/>
          <c:x val="0.28575751394542409"/>
          <c:y val="0.18440749325905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661103366863835"/>
          <c:y val="4.2083333333333334E-2"/>
          <c:w val="0.76393123108415262"/>
          <c:h val="0.72514617964421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'oil yield'!$X$3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39D-49F8-8D91-8E68E1C180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39D-49F8-8D91-8E68E1C180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39D-49F8-8D91-8E68E1C18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'oil yield'!$Y$2:$AA$2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'oil yield'!$Y$3:$AA$3</c:f>
              <c:numCache>
                <c:formatCode>General</c:formatCode>
                <c:ptCount val="3"/>
                <c:pt idx="0">
                  <c:v>453.08216158223212</c:v>
                </c:pt>
                <c:pt idx="1">
                  <c:v>675.83589464340969</c:v>
                </c:pt>
                <c:pt idx="2">
                  <c:v>792.94166199355345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8-477F-98CE-2B30EF0A0A34}"/>
            </c:ext>
          </c:extLst>
        </c:ser>
        <c:ser>
          <c:idx val="1"/>
          <c:order val="1"/>
          <c:tx>
            <c:strRef>
              <c:f>'oil yield'!$X$4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239D-49F8-8D91-8E68E1C180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39D-49F8-8D91-8E68E1C180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39D-49F8-8D91-8E68E1C18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'oil yield'!$Y$2:$AA$2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'oil yield'!$Y$4:$AA$4</c:f>
              <c:numCache>
                <c:formatCode>General</c:formatCode>
                <c:ptCount val="3"/>
                <c:pt idx="0">
                  <c:v>464.21953712746529</c:v>
                </c:pt>
                <c:pt idx="1">
                  <c:v>714.21884967203641</c:v>
                </c:pt>
                <c:pt idx="2">
                  <c:v>774.47144287688332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58-477F-98CE-2B30EF0A0A34}"/>
            </c:ext>
          </c:extLst>
        </c:ser>
        <c:ser>
          <c:idx val="2"/>
          <c:order val="2"/>
          <c:tx>
            <c:strRef>
              <c:f>'oil yield'!$X$5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39D-49F8-8D91-8E68E1C180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39D-49F8-8D91-8E68E1C180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39D-49F8-8D91-8E68E1C18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'oil yield'!$Y$2:$AA$2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'oil yield'!$Y$5:$AA$5</c:f>
              <c:numCache>
                <c:formatCode>General</c:formatCode>
                <c:ptCount val="3"/>
                <c:pt idx="0">
                  <c:v>459.58982486692383</c:v>
                </c:pt>
                <c:pt idx="1">
                  <c:v>694.80317792954202</c:v>
                </c:pt>
                <c:pt idx="2">
                  <c:v>769.92155831499338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58-477F-98CE-2B30EF0A0A34}"/>
            </c:ext>
          </c:extLst>
        </c:ser>
        <c:ser>
          <c:idx val="3"/>
          <c:order val="3"/>
          <c:tx>
            <c:strRef>
              <c:f>'oil yield'!$X$6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39D-49F8-8D91-8E68E1C180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39D-49F8-8D91-8E68E1C180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39D-49F8-8D91-8E68E1C18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'oil yield'!$Y$2:$AA$2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'oil yield'!$Y$6:$AA$6</c:f>
              <c:numCache>
                <c:formatCode>General</c:formatCode>
                <c:ptCount val="3"/>
                <c:pt idx="0">
                  <c:v>443.7281672752693</c:v>
                </c:pt>
                <c:pt idx="1">
                  <c:v>664.61332784365413</c:v>
                </c:pt>
                <c:pt idx="2">
                  <c:v>811.00391365582618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58-477F-98CE-2B30EF0A0A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55398943"/>
        <c:axId val="655406847"/>
      </c:barChart>
      <c:catAx>
        <c:axId val="6553989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Nitrogen rates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5406847"/>
        <c:crosses val="autoZero"/>
        <c:auto val="1"/>
        <c:lblAlgn val="ctr"/>
        <c:lblOffset val="100"/>
        <c:noMultiLvlLbl val="0"/>
      </c:catAx>
      <c:valAx>
        <c:axId val="655406847"/>
        <c:scaling>
          <c:orientation val="minMax"/>
          <c:max val="9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Oil yield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000" baseline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/ac)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5398943"/>
        <c:crosses val="autoZero"/>
        <c:crossBetween val="between"/>
        <c:majorUnit val="300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c:rich>
      </c:tx>
      <c:layout>
        <c:manualLayout>
          <c:xMode val="edge"/>
          <c:yMode val="edge"/>
          <c:x val="0.73439313329077105"/>
          <c:y val="0.151996937882764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713190941954624"/>
          <c:y val="4.7724555263925349E-2"/>
          <c:w val="0.75003972726345081"/>
          <c:h val="0.8258253135024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'combined oil analysis'!$BV$16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D91-4914-9CD7-8642F9915EB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D91-4914-9CD7-8642F9915EB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D91-4914-9CD7-8642F9915E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analysis'!$BW$15:$BY$15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analysis'!$BW$16:$BY$16</c:f>
              <c:numCache>
                <c:formatCode>General</c:formatCode>
                <c:ptCount val="3"/>
                <c:pt idx="0">
                  <c:v>420.78242472351434</c:v>
                </c:pt>
                <c:pt idx="1">
                  <c:v>487.18302500000004</c:v>
                </c:pt>
                <c:pt idx="2">
                  <c:v>442.87671037312589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AD-49D1-91E4-C3B605419045}"/>
            </c:ext>
          </c:extLst>
        </c:ser>
        <c:ser>
          <c:idx val="1"/>
          <c:order val="1"/>
          <c:tx>
            <c:strRef>
              <c:f>'combined oil analysis'!$BV$17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D91-4914-9CD7-8642F9915EB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D91-4914-9CD7-8642F9915EB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D91-4914-9CD7-8642F9915E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analysis'!$BW$15:$BY$15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analysis'!$BW$17:$BY$17</c:f>
              <c:numCache>
                <c:formatCode>General</c:formatCode>
                <c:ptCount val="3"/>
                <c:pt idx="0">
                  <c:v>490.40482528456027</c:v>
                </c:pt>
                <c:pt idx="1">
                  <c:v>496.24894801232085</c:v>
                </c:pt>
                <c:pt idx="2">
                  <c:v>499.83110093388058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AD-49D1-91E4-C3B605419045}"/>
            </c:ext>
          </c:extLst>
        </c:ser>
        <c:ser>
          <c:idx val="2"/>
          <c:order val="2"/>
          <c:tx>
            <c:strRef>
              <c:f>'combined oil analysis'!$BV$18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D91-4914-9CD7-8642F9915EB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D91-4914-9CD7-8642F9915EB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D91-4914-9CD7-8642F9915E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analysis'!$BW$15:$BY$15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analysis'!$BW$18:$BY$18</c:f>
              <c:numCache>
                <c:formatCode>General</c:formatCode>
                <c:ptCount val="3"/>
                <c:pt idx="0">
                  <c:v>495.41591218504391</c:v>
                </c:pt>
                <c:pt idx="1">
                  <c:v>504.34664396343334</c:v>
                </c:pt>
                <c:pt idx="2">
                  <c:v>506.22599367693419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AD-49D1-91E4-C3B605419045}"/>
            </c:ext>
          </c:extLst>
        </c:ser>
        <c:ser>
          <c:idx val="3"/>
          <c:order val="3"/>
          <c:tx>
            <c:strRef>
              <c:f>'combined oil analysis'!$BV$19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D91-4914-9CD7-8642F9915EB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D91-4914-9CD7-8642F9915EB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D91-4914-9CD7-8642F9915E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analysis'!$BW$15:$BY$15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analysis'!$BW$19:$BY$19</c:f>
              <c:numCache>
                <c:formatCode>General</c:formatCode>
                <c:ptCount val="3"/>
                <c:pt idx="0">
                  <c:v>478.84044684844116</c:v>
                </c:pt>
                <c:pt idx="1">
                  <c:v>538.15355307093068</c:v>
                </c:pt>
                <c:pt idx="2">
                  <c:v>470.6331347415769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AD-49D1-91E4-C3B6054190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798583887"/>
        <c:axId val="1798584303"/>
      </c:barChart>
      <c:catAx>
        <c:axId val="179858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98584303"/>
        <c:crosses val="autoZero"/>
        <c:auto val="1"/>
        <c:lblAlgn val="ctr"/>
        <c:lblOffset val="100"/>
        <c:noMultiLvlLbl val="0"/>
      </c:catAx>
      <c:valAx>
        <c:axId val="1798584303"/>
        <c:scaling>
          <c:orientation val="minMax"/>
          <c:max val="9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Oil yield (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/ac)</a:t>
                </a:r>
              </a:p>
            </c:rich>
          </c:tx>
          <c:layout>
            <c:manualLayout>
              <c:xMode val="edge"/>
              <c:yMode val="edge"/>
              <c:x val="3.0008748906386697E-3"/>
              <c:y val="0.138295785943423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98583887"/>
        <c:crosses val="autoZero"/>
        <c:crossBetween val="between"/>
        <c:majorUnit val="300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3330279741847312"/>
          <c:y val="7.5981335666375022E-2"/>
          <c:w val="0.39281217431383048"/>
          <c:h val="8.890784485272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c:rich>
      </c:tx>
      <c:layout>
        <c:manualLayout>
          <c:xMode val="edge"/>
          <c:yMode val="edge"/>
          <c:x val="0.22799672910057392"/>
          <c:y val="8.29522346250045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990205315127783"/>
          <c:y val="3.7834897702970813E-2"/>
          <c:w val="0.76752275030360972"/>
          <c:h val="0.75292393112558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'oil yield'!$AP$3</c:f>
              <c:strCache>
                <c:ptCount val="1"/>
                <c:pt idx="0">
                  <c:v>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235-49C7-8B28-25FDC086C3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35-49C7-8B28-25FDC086C3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235-49C7-8B28-25FDC086C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'oil yield'!$AQ$2:$AS$2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'oil yield'!$AQ$3:$AS$3</c:f>
              <c:numCache>
                <c:formatCode>General</c:formatCode>
                <c:ptCount val="3"/>
                <c:pt idx="0">
                  <c:v>530.12761812720703</c:v>
                </c:pt>
                <c:pt idx="1">
                  <c:v>691.0676527708132</c:v>
                </c:pt>
                <c:pt idx="2">
                  <c:v>760.41063556182598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B2-46B4-9B0B-B91E0FEE7C2D}"/>
            </c:ext>
          </c:extLst>
        </c:ser>
        <c:ser>
          <c:idx val="1"/>
          <c:order val="1"/>
          <c:tx>
            <c:strRef>
              <c:f>'oil yield'!$AP$4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235-49C7-8B28-25FDC086C3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235-49C7-8B28-25FDC086C3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235-49C7-8B28-25FDC086C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'oil yield'!$AQ$2:$AS$2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'oil yield'!$AQ$4:$AS$4</c:f>
              <c:numCache>
                <c:formatCode>General</c:formatCode>
                <c:ptCount val="3"/>
                <c:pt idx="0">
                  <c:v>455.8458430898861</c:v>
                </c:pt>
                <c:pt idx="1">
                  <c:v>691.21178514841085</c:v>
                </c:pt>
                <c:pt idx="2">
                  <c:v>772.19650059593835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B2-46B4-9B0B-B91E0FEE7C2D}"/>
            </c:ext>
          </c:extLst>
        </c:ser>
        <c:ser>
          <c:idx val="2"/>
          <c:order val="2"/>
          <c:tx>
            <c:strRef>
              <c:f>'oil yield'!$AP$5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235-49C7-8B28-25FDC086C3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35-49C7-8B28-25FDC086C3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235-49C7-8B28-25FDC086C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'oil yield'!$AQ$2:$AS$2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'oil yield'!$AQ$5:$AS$5</c:f>
              <c:numCache>
                <c:formatCode>General</c:formatCode>
                <c:ptCount val="3"/>
                <c:pt idx="0">
                  <c:v>445.1349622458049</c:v>
                </c:pt>
                <c:pt idx="1">
                  <c:v>685.04599979429656</c:v>
                </c:pt>
                <c:pt idx="2">
                  <c:v>751.58911961034073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B2-46B4-9B0B-B91E0FEE7C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653165999"/>
        <c:axId val="1653166415"/>
      </c:barChart>
      <c:catAx>
        <c:axId val="16531659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Nitrogen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rates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53166415"/>
        <c:crosses val="autoZero"/>
        <c:auto val="1"/>
        <c:lblAlgn val="ctr"/>
        <c:lblOffset val="100"/>
        <c:noMultiLvlLbl val="0"/>
      </c:catAx>
      <c:valAx>
        <c:axId val="1653166415"/>
        <c:scaling>
          <c:orientation val="minMax"/>
          <c:max val="9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Oil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yield (</a:t>
                </a:r>
                <a:r>
                  <a:rPr lang="en-US" sz="2000" baseline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/ac)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53165999"/>
        <c:crosses val="autoZero"/>
        <c:crossBetween val="between"/>
        <c:majorUnit val="300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c:rich>
      </c:tx>
      <c:layout>
        <c:manualLayout>
          <c:xMode val="edge"/>
          <c:yMode val="edge"/>
          <c:x val="0.5498772365424146"/>
          <c:y val="8.7710670854961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330391004021178"/>
          <c:y val="3.6680141487340341E-2"/>
          <c:w val="0.76743477785490499"/>
          <c:h val="0.82767686363485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'combined oil analysis'!$CK$6</c:f>
              <c:strCache>
                <c:ptCount val="1"/>
                <c:pt idx="0">
                  <c:v>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630-4E80-81C6-CF5F7D68E0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630-4E80-81C6-CF5F7D68E0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630-4E80-81C6-CF5F7D68E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analysis'!$CL$5:$CN$5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analysis'!$CL$6:$CN$6</c:f>
              <c:numCache>
                <c:formatCode>General</c:formatCode>
                <c:ptCount val="3"/>
                <c:pt idx="0">
                  <c:v>432.32585636334431</c:v>
                </c:pt>
                <c:pt idx="1">
                  <c:v>472.74200000000002</c:v>
                </c:pt>
                <c:pt idx="2">
                  <c:v>509.38116091244149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5-4A24-A1FF-123932576526}"/>
            </c:ext>
          </c:extLst>
        </c:ser>
        <c:ser>
          <c:idx val="1"/>
          <c:order val="1"/>
          <c:tx>
            <c:strRef>
              <c:f>'combined oil analysis'!$CK$7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630-4E80-81C6-CF5F7D68E0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630-4E80-81C6-CF5F7D68E0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630-4E80-81C6-CF5F7D68E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analysis'!$CL$5:$CN$5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analysis'!$CL$7:$CN$7</c:f>
              <c:numCache>
                <c:formatCode>General</c:formatCode>
                <c:ptCount val="3"/>
                <c:pt idx="0">
                  <c:v>450</c:v>
                </c:pt>
                <c:pt idx="1">
                  <c:v>477</c:v>
                </c:pt>
                <c:pt idx="2">
                  <c:v>492.23007645079724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5-4A24-A1FF-123932576526}"/>
            </c:ext>
          </c:extLst>
        </c:ser>
        <c:ser>
          <c:idx val="2"/>
          <c:order val="2"/>
          <c:tx>
            <c:strRef>
              <c:f>'combined oil analysis'!$CK$8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630-4E80-81C6-CF5F7D68E0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630-4E80-81C6-CF5F7D68E0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630-4E80-81C6-CF5F7D68E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oil analysis'!$CL$5:$CN$5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150</c:v>
                </c:pt>
              </c:numCache>
            </c:numRef>
          </c:cat>
          <c:val>
            <c:numRef>
              <c:f>'combined oil analysis'!$CL$8:$CN$8</c:f>
              <c:numCache>
                <c:formatCode>General</c:formatCode>
                <c:ptCount val="3"/>
                <c:pt idx="0">
                  <c:v>445.13180305802302</c:v>
                </c:pt>
                <c:pt idx="1">
                  <c:v>470.58697238342182</c:v>
                </c:pt>
                <c:pt idx="2">
                  <c:v>492.7221862912661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95-4A24-A1FF-1239325765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08408303"/>
        <c:axId val="308412463"/>
      </c:barChart>
      <c:catAx>
        <c:axId val="308408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8412463"/>
        <c:crosses val="autoZero"/>
        <c:auto val="1"/>
        <c:lblAlgn val="ctr"/>
        <c:lblOffset val="100"/>
        <c:noMultiLvlLbl val="0"/>
      </c:catAx>
      <c:valAx>
        <c:axId val="308412463"/>
        <c:scaling>
          <c:orientation val="minMax"/>
          <c:max val="9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Oil yield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000" baseline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200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/ac)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7.9803578467863463E-3"/>
              <c:y val="0.11405835737155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8408303"/>
        <c:crosses val="autoZero"/>
        <c:crossBetween val="between"/>
        <c:majorUnit val="300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2087682558540428"/>
          <c:y val="6.5024764864113127E-2"/>
          <c:w val="0.27893382419166934"/>
          <c:h val="7.3864167052391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Hettinger</a:t>
            </a:r>
          </a:p>
        </c:rich>
      </c:tx>
      <c:layout>
        <c:manualLayout>
          <c:xMode val="edge"/>
          <c:yMode val="edge"/>
          <c:x val="0.42388888888888887"/>
          <c:y val="0.65277777777777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88507734734342"/>
          <c:y val="5.1388888888888887E-2"/>
          <c:w val="0.82166029908764404"/>
          <c:h val="0.85205963837853604"/>
        </c:manualLayout>
      </c:layout>
      <c:scatterChart>
        <c:scatterStyle val="lineMarker"/>
        <c:varyColors val="0"/>
        <c:ser>
          <c:idx val="0"/>
          <c:order val="0"/>
          <c:tx>
            <c:strRef>
              <c:f>'table (1)'!$S$4</c:f>
              <c:strCache>
                <c:ptCount val="1"/>
                <c:pt idx="0">
                  <c:v>Max Temp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'table (1)'!$R$5:$R$122</c:f>
              <c:numCache>
                <c:formatCode>General</c:formatCode>
                <c:ptCount val="1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</c:numCache>
            </c:numRef>
          </c:xVal>
          <c:yVal>
            <c:numRef>
              <c:f>'table (1)'!$S$5:$S$122</c:f>
              <c:numCache>
                <c:formatCode>General</c:formatCode>
                <c:ptCount val="118"/>
                <c:pt idx="0">
                  <c:v>78.926000000000002</c:v>
                </c:pt>
                <c:pt idx="1">
                  <c:v>89.635999999999996</c:v>
                </c:pt>
                <c:pt idx="2">
                  <c:v>93.091999999999999</c:v>
                </c:pt>
                <c:pt idx="3">
                  <c:v>93.721999999999994</c:v>
                </c:pt>
                <c:pt idx="4">
                  <c:v>80.528000000000006</c:v>
                </c:pt>
                <c:pt idx="5">
                  <c:v>63.103999999999999</c:v>
                </c:pt>
                <c:pt idx="6">
                  <c:v>50.774000000000001</c:v>
                </c:pt>
                <c:pt idx="7">
                  <c:v>47.713999999999999</c:v>
                </c:pt>
                <c:pt idx="8">
                  <c:v>59.018000000000001</c:v>
                </c:pt>
                <c:pt idx="9">
                  <c:v>45.009</c:v>
                </c:pt>
                <c:pt idx="10">
                  <c:v>42.904000000000003</c:v>
                </c:pt>
                <c:pt idx="11">
                  <c:v>46.868000000000002</c:v>
                </c:pt>
                <c:pt idx="12">
                  <c:v>51.926000000000002</c:v>
                </c:pt>
                <c:pt idx="13">
                  <c:v>63.625999999999998</c:v>
                </c:pt>
                <c:pt idx="14">
                  <c:v>52.753999999999998</c:v>
                </c:pt>
                <c:pt idx="15">
                  <c:v>53.131999999999998</c:v>
                </c:pt>
                <c:pt idx="16">
                  <c:v>63.176000000000002</c:v>
                </c:pt>
                <c:pt idx="17">
                  <c:v>65.498000000000005</c:v>
                </c:pt>
                <c:pt idx="18">
                  <c:v>61.771999999999998</c:v>
                </c:pt>
                <c:pt idx="19">
                  <c:v>67.55</c:v>
                </c:pt>
                <c:pt idx="20">
                  <c:v>69.727999999999994</c:v>
                </c:pt>
                <c:pt idx="21">
                  <c:v>83.191999999999993</c:v>
                </c:pt>
                <c:pt idx="22">
                  <c:v>78.566000000000003</c:v>
                </c:pt>
                <c:pt idx="23">
                  <c:v>88.213999999999999</c:v>
                </c:pt>
                <c:pt idx="24">
                  <c:v>63.518000000000001</c:v>
                </c:pt>
                <c:pt idx="25">
                  <c:v>68.144000000000005</c:v>
                </c:pt>
                <c:pt idx="26">
                  <c:v>71.888000000000005</c:v>
                </c:pt>
                <c:pt idx="27">
                  <c:v>65.12</c:v>
                </c:pt>
                <c:pt idx="28">
                  <c:v>71.42</c:v>
                </c:pt>
                <c:pt idx="29">
                  <c:v>80.203999999999994</c:v>
                </c:pt>
                <c:pt idx="30">
                  <c:v>70.034000000000006</c:v>
                </c:pt>
                <c:pt idx="31">
                  <c:v>79.664000000000001</c:v>
                </c:pt>
                <c:pt idx="32">
                  <c:v>84.74</c:v>
                </c:pt>
                <c:pt idx="33">
                  <c:v>75.668000000000006</c:v>
                </c:pt>
                <c:pt idx="34">
                  <c:v>58.585999999999999</c:v>
                </c:pt>
                <c:pt idx="35">
                  <c:v>62.473999999999997</c:v>
                </c:pt>
                <c:pt idx="36">
                  <c:v>67.424000000000007</c:v>
                </c:pt>
                <c:pt idx="37">
                  <c:v>80.725999999999999</c:v>
                </c:pt>
                <c:pt idx="38">
                  <c:v>77.233999999999995</c:v>
                </c:pt>
                <c:pt idx="39">
                  <c:v>76.153999999999996</c:v>
                </c:pt>
                <c:pt idx="40">
                  <c:v>82.058000000000007</c:v>
                </c:pt>
                <c:pt idx="41">
                  <c:v>89.725999999999999</c:v>
                </c:pt>
                <c:pt idx="42">
                  <c:v>87.224000000000004</c:v>
                </c:pt>
                <c:pt idx="43">
                  <c:v>80.581999999999994</c:v>
                </c:pt>
                <c:pt idx="44">
                  <c:v>67.316000000000003</c:v>
                </c:pt>
                <c:pt idx="45">
                  <c:v>68.989999999999995</c:v>
                </c:pt>
                <c:pt idx="46">
                  <c:v>78.421999999999997</c:v>
                </c:pt>
                <c:pt idx="47">
                  <c:v>72.085999999999999</c:v>
                </c:pt>
                <c:pt idx="48">
                  <c:v>77.774000000000001</c:v>
                </c:pt>
                <c:pt idx="49">
                  <c:v>87.548000000000002</c:v>
                </c:pt>
                <c:pt idx="50">
                  <c:v>83.605999999999995</c:v>
                </c:pt>
                <c:pt idx="51">
                  <c:v>83.174000000000007</c:v>
                </c:pt>
                <c:pt idx="52">
                  <c:v>81.518000000000001</c:v>
                </c:pt>
                <c:pt idx="53">
                  <c:v>87.745999999999995</c:v>
                </c:pt>
                <c:pt idx="54">
                  <c:v>89.528000000000006</c:v>
                </c:pt>
                <c:pt idx="55">
                  <c:v>96.62</c:v>
                </c:pt>
                <c:pt idx="56">
                  <c:v>85.676000000000002</c:v>
                </c:pt>
                <c:pt idx="57">
                  <c:v>77.774000000000001</c:v>
                </c:pt>
                <c:pt idx="58">
                  <c:v>82.04</c:v>
                </c:pt>
                <c:pt idx="59">
                  <c:v>83.713999999999999</c:v>
                </c:pt>
                <c:pt idx="60">
                  <c:v>87.313999999999993</c:v>
                </c:pt>
                <c:pt idx="61">
                  <c:v>95.611999999999995</c:v>
                </c:pt>
                <c:pt idx="62">
                  <c:v>94.802000000000007</c:v>
                </c:pt>
                <c:pt idx="63">
                  <c:v>73.706000000000003</c:v>
                </c:pt>
                <c:pt idx="64">
                  <c:v>85.262</c:v>
                </c:pt>
                <c:pt idx="65">
                  <c:v>87.007999999999996</c:v>
                </c:pt>
                <c:pt idx="66">
                  <c:v>95.81</c:v>
                </c:pt>
                <c:pt idx="67">
                  <c:v>70.430000000000007</c:v>
                </c:pt>
                <c:pt idx="68">
                  <c:v>61.628</c:v>
                </c:pt>
                <c:pt idx="69">
                  <c:v>68.918000000000006</c:v>
                </c:pt>
                <c:pt idx="70">
                  <c:v>77.72</c:v>
                </c:pt>
                <c:pt idx="71">
                  <c:v>78.206000000000003</c:v>
                </c:pt>
                <c:pt idx="72">
                  <c:v>77.971999999999994</c:v>
                </c:pt>
                <c:pt idx="73">
                  <c:v>83.048000000000002</c:v>
                </c:pt>
                <c:pt idx="74">
                  <c:v>75.254000000000005</c:v>
                </c:pt>
                <c:pt idx="75">
                  <c:v>77.81</c:v>
                </c:pt>
                <c:pt idx="76">
                  <c:v>82.724000000000004</c:v>
                </c:pt>
                <c:pt idx="77">
                  <c:v>87.638000000000005</c:v>
                </c:pt>
                <c:pt idx="78">
                  <c:v>90.86</c:v>
                </c:pt>
                <c:pt idx="79">
                  <c:v>88.591999999999999</c:v>
                </c:pt>
                <c:pt idx="80">
                  <c:v>83.084000000000003</c:v>
                </c:pt>
                <c:pt idx="81">
                  <c:v>79.897999999999996</c:v>
                </c:pt>
                <c:pt idx="82">
                  <c:v>77.72</c:v>
                </c:pt>
                <c:pt idx="83">
                  <c:v>78.260000000000005</c:v>
                </c:pt>
                <c:pt idx="84">
                  <c:v>71.617999999999995</c:v>
                </c:pt>
                <c:pt idx="85">
                  <c:v>72.896000000000001</c:v>
                </c:pt>
                <c:pt idx="86">
                  <c:v>82.453999999999994</c:v>
                </c:pt>
                <c:pt idx="87">
                  <c:v>87.872</c:v>
                </c:pt>
                <c:pt idx="88">
                  <c:v>81.733999999999995</c:v>
                </c:pt>
                <c:pt idx="89">
                  <c:v>88.412000000000006</c:v>
                </c:pt>
                <c:pt idx="90">
                  <c:v>86.341999999999999</c:v>
                </c:pt>
                <c:pt idx="91">
                  <c:v>74.48</c:v>
                </c:pt>
                <c:pt idx="92">
                  <c:v>76.891999999999996</c:v>
                </c:pt>
                <c:pt idx="93">
                  <c:v>77.953999999999994</c:v>
                </c:pt>
                <c:pt idx="94">
                  <c:v>82.831999999999994</c:v>
                </c:pt>
                <c:pt idx="95">
                  <c:v>81.5</c:v>
                </c:pt>
                <c:pt idx="96">
                  <c:v>88.843999999999994</c:v>
                </c:pt>
                <c:pt idx="97">
                  <c:v>89.635999999999996</c:v>
                </c:pt>
                <c:pt idx="98">
                  <c:v>86.432000000000002</c:v>
                </c:pt>
                <c:pt idx="99">
                  <c:v>83.786000000000001</c:v>
                </c:pt>
                <c:pt idx="100">
                  <c:v>85.927999999999997</c:v>
                </c:pt>
                <c:pt idx="101">
                  <c:v>86.918000000000006</c:v>
                </c:pt>
                <c:pt idx="102">
                  <c:v>92.156000000000006</c:v>
                </c:pt>
                <c:pt idx="103">
                  <c:v>96.98</c:v>
                </c:pt>
                <c:pt idx="104">
                  <c:v>85.873999999999995</c:v>
                </c:pt>
                <c:pt idx="105">
                  <c:v>77.468000000000004</c:v>
                </c:pt>
                <c:pt idx="106">
                  <c:v>71.725999999999999</c:v>
                </c:pt>
                <c:pt idx="107">
                  <c:v>70.537999999999997</c:v>
                </c:pt>
                <c:pt idx="108">
                  <c:v>75.884</c:v>
                </c:pt>
                <c:pt idx="109">
                  <c:v>80.924000000000007</c:v>
                </c:pt>
                <c:pt idx="110">
                  <c:v>83.552000000000007</c:v>
                </c:pt>
                <c:pt idx="111">
                  <c:v>82.903999999999996</c:v>
                </c:pt>
                <c:pt idx="112">
                  <c:v>72.86</c:v>
                </c:pt>
                <c:pt idx="113">
                  <c:v>65.605999999999995</c:v>
                </c:pt>
                <c:pt idx="114">
                  <c:v>66.793999999999997</c:v>
                </c:pt>
                <c:pt idx="115">
                  <c:v>83.317999999999998</c:v>
                </c:pt>
                <c:pt idx="116">
                  <c:v>81.896000000000001</c:v>
                </c:pt>
                <c:pt idx="117">
                  <c:v>65.138000000000005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0B-4CD4-A073-A9DB3E514DCD}"/>
            </c:ext>
          </c:extLst>
        </c:ser>
        <c:ser>
          <c:idx val="1"/>
          <c:order val="1"/>
          <c:tx>
            <c:strRef>
              <c:f>'table (1)'!$T$4</c:f>
              <c:strCache>
                <c:ptCount val="1"/>
                <c:pt idx="0">
                  <c:v>Min Temp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'table (1)'!$R$5:$R$122</c:f>
              <c:numCache>
                <c:formatCode>General</c:formatCode>
                <c:ptCount val="1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</c:numCache>
            </c:numRef>
          </c:xVal>
          <c:yVal>
            <c:numRef>
              <c:f>'table (1)'!$T$5:$T$122</c:f>
              <c:numCache>
                <c:formatCode>General</c:formatCode>
                <c:ptCount val="118"/>
                <c:pt idx="0">
                  <c:v>44.271999999999998</c:v>
                </c:pt>
                <c:pt idx="1">
                  <c:v>48.055999999999997</c:v>
                </c:pt>
                <c:pt idx="2">
                  <c:v>57.037999999999997</c:v>
                </c:pt>
                <c:pt idx="3">
                  <c:v>46.741999999999997</c:v>
                </c:pt>
                <c:pt idx="4">
                  <c:v>52.844000000000001</c:v>
                </c:pt>
                <c:pt idx="5">
                  <c:v>50.792000000000002</c:v>
                </c:pt>
                <c:pt idx="6">
                  <c:v>38.652999999999999</c:v>
                </c:pt>
                <c:pt idx="7">
                  <c:v>40.78</c:v>
                </c:pt>
                <c:pt idx="8">
                  <c:v>31.356999999999999</c:v>
                </c:pt>
                <c:pt idx="9">
                  <c:v>35.835999999999999</c:v>
                </c:pt>
                <c:pt idx="10">
                  <c:v>37.798000000000002</c:v>
                </c:pt>
                <c:pt idx="11">
                  <c:v>36.414999999999999</c:v>
                </c:pt>
                <c:pt idx="12">
                  <c:v>35.197000000000003</c:v>
                </c:pt>
                <c:pt idx="13">
                  <c:v>30.501000000000001</c:v>
                </c:pt>
                <c:pt idx="14">
                  <c:v>42.338999999999999</c:v>
                </c:pt>
                <c:pt idx="15">
                  <c:v>42.088999999999999</c:v>
                </c:pt>
                <c:pt idx="16">
                  <c:v>37.063000000000002</c:v>
                </c:pt>
                <c:pt idx="17">
                  <c:v>47.911999999999999</c:v>
                </c:pt>
                <c:pt idx="18">
                  <c:v>46.258000000000003</c:v>
                </c:pt>
                <c:pt idx="19">
                  <c:v>36.417000000000002</c:v>
                </c:pt>
                <c:pt idx="20">
                  <c:v>36.502000000000002</c:v>
                </c:pt>
                <c:pt idx="21">
                  <c:v>44.593000000000004</c:v>
                </c:pt>
                <c:pt idx="22">
                  <c:v>46.287999999999997</c:v>
                </c:pt>
                <c:pt idx="23">
                  <c:v>50.936</c:v>
                </c:pt>
                <c:pt idx="24">
                  <c:v>46.634</c:v>
                </c:pt>
                <c:pt idx="25">
                  <c:v>40.893999999999998</c:v>
                </c:pt>
                <c:pt idx="26">
                  <c:v>36.9</c:v>
                </c:pt>
                <c:pt idx="27">
                  <c:v>43.408000000000001</c:v>
                </c:pt>
                <c:pt idx="28">
                  <c:v>36.146999999999998</c:v>
                </c:pt>
                <c:pt idx="29">
                  <c:v>44.499000000000002</c:v>
                </c:pt>
                <c:pt idx="30">
                  <c:v>45.536000000000001</c:v>
                </c:pt>
                <c:pt idx="31">
                  <c:v>38.506999999999998</c:v>
                </c:pt>
                <c:pt idx="32">
                  <c:v>52.88</c:v>
                </c:pt>
                <c:pt idx="33">
                  <c:v>52.304000000000002</c:v>
                </c:pt>
                <c:pt idx="34">
                  <c:v>54.103999999999999</c:v>
                </c:pt>
                <c:pt idx="35">
                  <c:v>53.347999999999999</c:v>
                </c:pt>
                <c:pt idx="36">
                  <c:v>54.247999999999998</c:v>
                </c:pt>
                <c:pt idx="37">
                  <c:v>57.866</c:v>
                </c:pt>
                <c:pt idx="38">
                  <c:v>56.497999999999998</c:v>
                </c:pt>
                <c:pt idx="39">
                  <c:v>56.101999999999997</c:v>
                </c:pt>
                <c:pt idx="40">
                  <c:v>48.524000000000001</c:v>
                </c:pt>
                <c:pt idx="41">
                  <c:v>49.154000000000003</c:v>
                </c:pt>
                <c:pt idx="42">
                  <c:v>55.021999999999998</c:v>
                </c:pt>
                <c:pt idx="43">
                  <c:v>51.44</c:v>
                </c:pt>
                <c:pt idx="44">
                  <c:v>43.813000000000002</c:v>
                </c:pt>
                <c:pt idx="45">
                  <c:v>41.012999999999998</c:v>
                </c:pt>
                <c:pt idx="46">
                  <c:v>51.944000000000003</c:v>
                </c:pt>
                <c:pt idx="47">
                  <c:v>56.875999999999998</c:v>
                </c:pt>
                <c:pt idx="48">
                  <c:v>58.945999999999998</c:v>
                </c:pt>
                <c:pt idx="49">
                  <c:v>58.856000000000002</c:v>
                </c:pt>
                <c:pt idx="50">
                  <c:v>57.055999999999997</c:v>
                </c:pt>
                <c:pt idx="51">
                  <c:v>52.304000000000002</c:v>
                </c:pt>
                <c:pt idx="52">
                  <c:v>46.777999999999999</c:v>
                </c:pt>
                <c:pt idx="53">
                  <c:v>47.768000000000001</c:v>
                </c:pt>
                <c:pt idx="54">
                  <c:v>57.758000000000003</c:v>
                </c:pt>
                <c:pt idx="55">
                  <c:v>65.048000000000002</c:v>
                </c:pt>
                <c:pt idx="56">
                  <c:v>62.276000000000003</c:v>
                </c:pt>
                <c:pt idx="57">
                  <c:v>58.874000000000002</c:v>
                </c:pt>
                <c:pt idx="58">
                  <c:v>53.762</c:v>
                </c:pt>
                <c:pt idx="59">
                  <c:v>53.366</c:v>
                </c:pt>
                <c:pt idx="60">
                  <c:v>53.6</c:v>
                </c:pt>
                <c:pt idx="61">
                  <c:v>61.502000000000002</c:v>
                </c:pt>
                <c:pt idx="62">
                  <c:v>65.731999999999999</c:v>
                </c:pt>
                <c:pt idx="63">
                  <c:v>49.676000000000002</c:v>
                </c:pt>
                <c:pt idx="64">
                  <c:v>42.106999999999999</c:v>
                </c:pt>
                <c:pt idx="65">
                  <c:v>52.448</c:v>
                </c:pt>
                <c:pt idx="66">
                  <c:v>65.3</c:v>
                </c:pt>
                <c:pt idx="67">
                  <c:v>55.58</c:v>
                </c:pt>
                <c:pt idx="68">
                  <c:v>45.381</c:v>
                </c:pt>
                <c:pt idx="69">
                  <c:v>42.351999999999997</c:v>
                </c:pt>
                <c:pt idx="70">
                  <c:v>50.234000000000002</c:v>
                </c:pt>
                <c:pt idx="71">
                  <c:v>56.335999999999999</c:v>
                </c:pt>
                <c:pt idx="72">
                  <c:v>58.207999999999998</c:v>
                </c:pt>
                <c:pt idx="73">
                  <c:v>58.46</c:v>
                </c:pt>
                <c:pt idx="74">
                  <c:v>61.664000000000001</c:v>
                </c:pt>
                <c:pt idx="75">
                  <c:v>56.101999999999997</c:v>
                </c:pt>
                <c:pt idx="76">
                  <c:v>51.223999999999997</c:v>
                </c:pt>
                <c:pt idx="77">
                  <c:v>62.042000000000002</c:v>
                </c:pt>
                <c:pt idx="78">
                  <c:v>59.845999999999997</c:v>
                </c:pt>
                <c:pt idx="79">
                  <c:v>61.34</c:v>
                </c:pt>
                <c:pt idx="80">
                  <c:v>62.42</c:v>
                </c:pt>
                <c:pt idx="81">
                  <c:v>59.216000000000001</c:v>
                </c:pt>
                <c:pt idx="82">
                  <c:v>60.097999999999999</c:v>
                </c:pt>
                <c:pt idx="83">
                  <c:v>59</c:v>
                </c:pt>
                <c:pt idx="84">
                  <c:v>59.683999999999997</c:v>
                </c:pt>
                <c:pt idx="85">
                  <c:v>57.776000000000003</c:v>
                </c:pt>
                <c:pt idx="86">
                  <c:v>60.332000000000001</c:v>
                </c:pt>
                <c:pt idx="87">
                  <c:v>55.652000000000001</c:v>
                </c:pt>
                <c:pt idx="88">
                  <c:v>59.594000000000001</c:v>
                </c:pt>
                <c:pt idx="89">
                  <c:v>55.795999999999999</c:v>
                </c:pt>
                <c:pt idx="90">
                  <c:v>62.293999999999997</c:v>
                </c:pt>
                <c:pt idx="91">
                  <c:v>49.244</c:v>
                </c:pt>
                <c:pt idx="92">
                  <c:v>48.578000000000003</c:v>
                </c:pt>
                <c:pt idx="93">
                  <c:v>50.414000000000001</c:v>
                </c:pt>
                <c:pt idx="94">
                  <c:v>53.15</c:v>
                </c:pt>
                <c:pt idx="95">
                  <c:v>45.273000000000003</c:v>
                </c:pt>
                <c:pt idx="96">
                  <c:v>55.741999999999997</c:v>
                </c:pt>
                <c:pt idx="97">
                  <c:v>53.51</c:v>
                </c:pt>
                <c:pt idx="98">
                  <c:v>60.692</c:v>
                </c:pt>
                <c:pt idx="99">
                  <c:v>63.41</c:v>
                </c:pt>
                <c:pt idx="100">
                  <c:v>61.826000000000001</c:v>
                </c:pt>
                <c:pt idx="101">
                  <c:v>62.887999999999998</c:v>
                </c:pt>
                <c:pt idx="102">
                  <c:v>60.584000000000003</c:v>
                </c:pt>
                <c:pt idx="103">
                  <c:v>68.162000000000006</c:v>
                </c:pt>
                <c:pt idx="104">
                  <c:v>60.512</c:v>
                </c:pt>
                <c:pt idx="105">
                  <c:v>47.677999999999997</c:v>
                </c:pt>
                <c:pt idx="106">
                  <c:v>42.902999999999999</c:v>
                </c:pt>
                <c:pt idx="107">
                  <c:v>38.420999999999999</c:v>
                </c:pt>
                <c:pt idx="108">
                  <c:v>45.444000000000003</c:v>
                </c:pt>
                <c:pt idx="109">
                  <c:v>44.622999999999998</c:v>
                </c:pt>
                <c:pt idx="110">
                  <c:v>43.726999999999997</c:v>
                </c:pt>
                <c:pt idx="111">
                  <c:v>45.487000000000002</c:v>
                </c:pt>
                <c:pt idx="112">
                  <c:v>58.64</c:v>
                </c:pt>
                <c:pt idx="113">
                  <c:v>55.381999999999998</c:v>
                </c:pt>
                <c:pt idx="114">
                  <c:v>55.003999999999998</c:v>
                </c:pt>
                <c:pt idx="115">
                  <c:v>57.29</c:v>
                </c:pt>
                <c:pt idx="116">
                  <c:v>52.106000000000002</c:v>
                </c:pt>
                <c:pt idx="117">
                  <c:v>48.344000000000001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30B-4CD4-A073-A9DB3E514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026591"/>
        <c:axId val="158030751"/>
      </c:scatterChart>
      <c:valAx>
        <c:axId val="158026591"/>
        <c:scaling>
          <c:orientation val="minMax"/>
          <c:max val="12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030751"/>
        <c:crosses val="autoZero"/>
        <c:crossBetween val="midCat"/>
      </c:valAx>
      <c:valAx>
        <c:axId val="15803075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Temperature (°F)</a:t>
                </a:r>
                <a:endPara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026591"/>
        <c:crosses val="autoZero"/>
        <c:crossBetween val="midCat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Minot</a:t>
            </a:r>
          </a:p>
        </c:rich>
      </c:tx>
      <c:layout>
        <c:manualLayout>
          <c:xMode val="edge"/>
          <c:yMode val="edge"/>
          <c:x val="0.45586891422280396"/>
          <c:y val="0.618679082980684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45173137743519"/>
          <c:y val="3.8531767448797036E-2"/>
          <c:w val="0.81930389062555598"/>
          <c:h val="0.79461150832906624"/>
        </c:manualLayout>
      </c:layout>
      <c:scatterChart>
        <c:scatterStyle val="lineMarker"/>
        <c:varyColors val="0"/>
        <c:ser>
          <c:idx val="0"/>
          <c:order val="0"/>
          <c:tx>
            <c:strRef>
              <c:f>'table (2)'!$S$4</c:f>
              <c:strCache>
                <c:ptCount val="1"/>
                <c:pt idx="0">
                  <c:v>Max Temp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'table (2)'!$R$5:$R$122</c:f>
              <c:numCache>
                <c:formatCode>General</c:formatCode>
                <c:ptCount val="1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</c:numCache>
            </c:numRef>
          </c:xVal>
          <c:yVal>
            <c:numRef>
              <c:f>'table (2)'!$S$5:$S$122</c:f>
              <c:numCache>
                <c:formatCode>General</c:formatCode>
                <c:ptCount val="118"/>
                <c:pt idx="0">
                  <c:v>71.221999999999994</c:v>
                </c:pt>
                <c:pt idx="1">
                  <c:v>94.01</c:v>
                </c:pt>
                <c:pt idx="2">
                  <c:v>98.492000000000004</c:v>
                </c:pt>
                <c:pt idx="3">
                  <c:v>94.262</c:v>
                </c:pt>
                <c:pt idx="4">
                  <c:v>84.091999999999999</c:v>
                </c:pt>
                <c:pt idx="5">
                  <c:v>64.706000000000003</c:v>
                </c:pt>
                <c:pt idx="6">
                  <c:v>49.118000000000002</c:v>
                </c:pt>
                <c:pt idx="7">
                  <c:v>40.771000000000001</c:v>
                </c:pt>
                <c:pt idx="8">
                  <c:v>44.679000000000002</c:v>
                </c:pt>
                <c:pt idx="9">
                  <c:v>44.655999999999999</c:v>
                </c:pt>
                <c:pt idx="10">
                  <c:v>44.764000000000003</c:v>
                </c:pt>
                <c:pt idx="11">
                  <c:v>42.654000000000003</c:v>
                </c:pt>
                <c:pt idx="12">
                  <c:v>46.225000000000001</c:v>
                </c:pt>
                <c:pt idx="13">
                  <c:v>62.402000000000001</c:v>
                </c:pt>
                <c:pt idx="14">
                  <c:v>67.099999999999994</c:v>
                </c:pt>
                <c:pt idx="15">
                  <c:v>67.694000000000003</c:v>
                </c:pt>
                <c:pt idx="16">
                  <c:v>71.366</c:v>
                </c:pt>
                <c:pt idx="17">
                  <c:v>72.662000000000006</c:v>
                </c:pt>
                <c:pt idx="18">
                  <c:v>70.790000000000006</c:v>
                </c:pt>
                <c:pt idx="19">
                  <c:v>72.608000000000004</c:v>
                </c:pt>
                <c:pt idx="20">
                  <c:v>74.281999999999996</c:v>
                </c:pt>
                <c:pt idx="21">
                  <c:v>83.048000000000002</c:v>
                </c:pt>
                <c:pt idx="22">
                  <c:v>82.31</c:v>
                </c:pt>
                <c:pt idx="23">
                  <c:v>90.823999999999998</c:v>
                </c:pt>
                <c:pt idx="24">
                  <c:v>65.444000000000003</c:v>
                </c:pt>
                <c:pt idx="25">
                  <c:v>71.024000000000001</c:v>
                </c:pt>
                <c:pt idx="26">
                  <c:v>69.134</c:v>
                </c:pt>
                <c:pt idx="27">
                  <c:v>72.86</c:v>
                </c:pt>
                <c:pt idx="28">
                  <c:v>75.433999999999997</c:v>
                </c:pt>
                <c:pt idx="29">
                  <c:v>71.078000000000003</c:v>
                </c:pt>
                <c:pt idx="30">
                  <c:v>56.228000000000002</c:v>
                </c:pt>
                <c:pt idx="31">
                  <c:v>74.317999999999998</c:v>
                </c:pt>
                <c:pt idx="32">
                  <c:v>79.897999999999996</c:v>
                </c:pt>
                <c:pt idx="33">
                  <c:v>69.548000000000002</c:v>
                </c:pt>
                <c:pt idx="34">
                  <c:v>64.957999999999998</c:v>
                </c:pt>
                <c:pt idx="35">
                  <c:v>71.744</c:v>
                </c:pt>
                <c:pt idx="36">
                  <c:v>69.656000000000006</c:v>
                </c:pt>
                <c:pt idx="37">
                  <c:v>78.781999999999996</c:v>
                </c:pt>
                <c:pt idx="38">
                  <c:v>79.52</c:v>
                </c:pt>
                <c:pt idx="39">
                  <c:v>76.477999999999994</c:v>
                </c:pt>
                <c:pt idx="40">
                  <c:v>81.878</c:v>
                </c:pt>
                <c:pt idx="41">
                  <c:v>84.884</c:v>
                </c:pt>
                <c:pt idx="42">
                  <c:v>79.322000000000003</c:v>
                </c:pt>
                <c:pt idx="43">
                  <c:v>81.302000000000007</c:v>
                </c:pt>
                <c:pt idx="44">
                  <c:v>69.494</c:v>
                </c:pt>
                <c:pt idx="45">
                  <c:v>67.676000000000002</c:v>
                </c:pt>
                <c:pt idx="46">
                  <c:v>81.194000000000003</c:v>
                </c:pt>
                <c:pt idx="47">
                  <c:v>73.903999999999996</c:v>
                </c:pt>
                <c:pt idx="48">
                  <c:v>71.798000000000002</c:v>
                </c:pt>
                <c:pt idx="49">
                  <c:v>86.774000000000001</c:v>
                </c:pt>
                <c:pt idx="50">
                  <c:v>84.055999999999997</c:v>
                </c:pt>
                <c:pt idx="51">
                  <c:v>80.293999999999997</c:v>
                </c:pt>
                <c:pt idx="52">
                  <c:v>80.87</c:v>
                </c:pt>
                <c:pt idx="53">
                  <c:v>88.123999999999995</c:v>
                </c:pt>
                <c:pt idx="54">
                  <c:v>90.5</c:v>
                </c:pt>
                <c:pt idx="55">
                  <c:v>92.605999999999995</c:v>
                </c:pt>
                <c:pt idx="56">
                  <c:v>84.614000000000004</c:v>
                </c:pt>
                <c:pt idx="57">
                  <c:v>74.731999999999999</c:v>
                </c:pt>
                <c:pt idx="58">
                  <c:v>69.98</c:v>
                </c:pt>
                <c:pt idx="59">
                  <c:v>73.616</c:v>
                </c:pt>
                <c:pt idx="60">
                  <c:v>78.62</c:v>
                </c:pt>
                <c:pt idx="61">
                  <c:v>96.043999999999997</c:v>
                </c:pt>
                <c:pt idx="62">
                  <c:v>90.715999999999994</c:v>
                </c:pt>
                <c:pt idx="63">
                  <c:v>69.08</c:v>
                </c:pt>
                <c:pt idx="64">
                  <c:v>81.05</c:v>
                </c:pt>
                <c:pt idx="65">
                  <c:v>82.67</c:v>
                </c:pt>
                <c:pt idx="66">
                  <c:v>79.483999999999995</c:v>
                </c:pt>
                <c:pt idx="67">
                  <c:v>63.734000000000002</c:v>
                </c:pt>
                <c:pt idx="68">
                  <c:v>65.39</c:v>
                </c:pt>
                <c:pt idx="69">
                  <c:v>68.251999999999995</c:v>
                </c:pt>
                <c:pt idx="70">
                  <c:v>72.23</c:v>
                </c:pt>
                <c:pt idx="71">
                  <c:v>74.408000000000001</c:v>
                </c:pt>
                <c:pt idx="72">
                  <c:v>75.793999999999997</c:v>
                </c:pt>
                <c:pt idx="73">
                  <c:v>82.616</c:v>
                </c:pt>
                <c:pt idx="74">
                  <c:v>72.122</c:v>
                </c:pt>
                <c:pt idx="75">
                  <c:v>75.686000000000007</c:v>
                </c:pt>
                <c:pt idx="76">
                  <c:v>79.501999999999995</c:v>
                </c:pt>
                <c:pt idx="77">
                  <c:v>87.566000000000003</c:v>
                </c:pt>
                <c:pt idx="78">
                  <c:v>82.867999999999995</c:v>
                </c:pt>
                <c:pt idx="79">
                  <c:v>80.078000000000003</c:v>
                </c:pt>
                <c:pt idx="80">
                  <c:v>74.498000000000005</c:v>
                </c:pt>
                <c:pt idx="81">
                  <c:v>76.316000000000003</c:v>
                </c:pt>
                <c:pt idx="82">
                  <c:v>72.085999999999999</c:v>
                </c:pt>
                <c:pt idx="83">
                  <c:v>74.569999999999993</c:v>
                </c:pt>
                <c:pt idx="84">
                  <c:v>79.915999999999997</c:v>
                </c:pt>
                <c:pt idx="85">
                  <c:v>74.227999999999994</c:v>
                </c:pt>
                <c:pt idx="86">
                  <c:v>75.650000000000006</c:v>
                </c:pt>
                <c:pt idx="87">
                  <c:v>78.385999999999996</c:v>
                </c:pt>
                <c:pt idx="88">
                  <c:v>76.73</c:v>
                </c:pt>
                <c:pt idx="89">
                  <c:v>82.975999999999999</c:v>
                </c:pt>
                <c:pt idx="90">
                  <c:v>85.676000000000002</c:v>
                </c:pt>
                <c:pt idx="91">
                  <c:v>74.876000000000005</c:v>
                </c:pt>
                <c:pt idx="92">
                  <c:v>68.63</c:v>
                </c:pt>
                <c:pt idx="93">
                  <c:v>76.873999999999995</c:v>
                </c:pt>
                <c:pt idx="94">
                  <c:v>75.578000000000003</c:v>
                </c:pt>
                <c:pt idx="95">
                  <c:v>74.39</c:v>
                </c:pt>
                <c:pt idx="96">
                  <c:v>80.042000000000002</c:v>
                </c:pt>
                <c:pt idx="97">
                  <c:v>77.540000000000006</c:v>
                </c:pt>
                <c:pt idx="98">
                  <c:v>72.518000000000001</c:v>
                </c:pt>
                <c:pt idx="99">
                  <c:v>77.054000000000002</c:v>
                </c:pt>
                <c:pt idx="100">
                  <c:v>74.569999999999993</c:v>
                </c:pt>
                <c:pt idx="101">
                  <c:v>85.55</c:v>
                </c:pt>
                <c:pt idx="102">
                  <c:v>87.08</c:v>
                </c:pt>
                <c:pt idx="103">
                  <c:v>91.004000000000005</c:v>
                </c:pt>
                <c:pt idx="104">
                  <c:v>80.492000000000004</c:v>
                </c:pt>
                <c:pt idx="105">
                  <c:v>68.971999999999994</c:v>
                </c:pt>
                <c:pt idx="106">
                  <c:v>68.936000000000007</c:v>
                </c:pt>
                <c:pt idx="107">
                  <c:v>66.037999999999997</c:v>
                </c:pt>
                <c:pt idx="108">
                  <c:v>73.813999999999993</c:v>
                </c:pt>
                <c:pt idx="109">
                  <c:v>81.697999999999993</c:v>
                </c:pt>
                <c:pt idx="110">
                  <c:v>84.055999999999997</c:v>
                </c:pt>
                <c:pt idx="111">
                  <c:v>84.218000000000004</c:v>
                </c:pt>
                <c:pt idx="112">
                  <c:v>82.94</c:v>
                </c:pt>
                <c:pt idx="113">
                  <c:v>81.733999999999995</c:v>
                </c:pt>
                <c:pt idx="114">
                  <c:v>80.816000000000003</c:v>
                </c:pt>
                <c:pt idx="115">
                  <c:v>86.126000000000005</c:v>
                </c:pt>
                <c:pt idx="116">
                  <c:v>69.656000000000006</c:v>
                </c:pt>
                <c:pt idx="117">
                  <c:v>58.423999999999999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F4-4211-B214-22E068FCB393}"/>
            </c:ext>
          </c:extLst>
        </c:ser>
        <c:ser>
          <c:idx val="1"/>
          <c:order val="1"/>
          <c:tx>
            <c:strRef>
              <c:f>'table (2)'!$T$4</c:f>
              <c:strCache>
                <c:ptCount val="1"/>
                <c:pt idx="0">
                  <c:v>Min Temp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'table (2)'!$R$5:$R$122</c:f>
              <c:numCache>
                <c:formatCode>General</c:formatCode>
                <c:ptCount val="1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</c:numCache>
            </c:numRef>
          </c:xVal>
          <c:yVal>
            <c:numRef>
              <c:f>'table (2)'!$T$5:$T$122</c:f>
              <c:numCache>
                <c:formatCode>General</c:formatCode>
                <c:ptCount val="118"/>
                <c:pt idx="0">
                  <c:v>50.287999999999997</c:v>
                </c:pt>
                <c:pt idx="1">
                  <c:v>46.232999999999997</c:v>
                </c:pt>
                <c:pt idx="2">
                  <c:v>60.746000000000002</c:v>
                </c:pt>
                <c:pt idx="3">
                  <c:v>54.625999999999998</c:v>
                </c:pt>
                <c:pt idx="4">
                  <c:v>50.161999999999999</c:v>
                </c:pt>
                <c:pt idx="5">
                  <c:v>44.784999999999997</c:v>
                </c:pt>
                <c:pt idx="6">
                  <c:v>39.520000000000003</c:v>
                </c:pt>
                <c:pt idx="7">
                  <c:v>36.203000000000003</c:v>
                </c:pt>
                <c:pt idx="8">
                  <c:v>33.508000000000003</c:v>
                </c:pt>
                <c:pt idx="9">
                  <c:v>35.323</c:v>
                </c:pt>
                <c:pt idx="10">
                  <c:v>38.155999999999999</c:v>
                </c:pt>
                <c:pt idx="11">
                  <c:v>37.298999999999999</c:v>
                </c:pt>
                <c:pt idx="12">
                  <c:v>37.36</c:v>
                </c:pt>
                <c:pt idx="13">
                  <c:v>40.652999999999999</c:v>
                </c:pt>
                <c:pt idx="14">
                  <c:v>38.067999999999998</c:v>
                </c:pt>
                <c:pt idx="15">
                  <c:v>45.811</c:v>
                </c:pt>
                <c:pt idx="16">
                  <c:v>41.296999999999997</c:v>
                </c:pt>
                <c:pt idx="17">
                  <c:v>42.856000000000002</c:v>
                </c:pt>
                <c:pt idx="18">
                  <c:v>44.414999999999999</c:v>
                </c:pt>
                <c:pt idx="19">
                  <c:v>43.97</c:v>
                </c:pt>
                <c:pt idx="20">
                  <c:v>46.921999999999997</c:v>
                </c:pt>
                <c:pt idx="21">
                  <c:v>50.701999999999998</c:v>
                </c:pt>
                <c:pt idx="22">
                  <c:v>56.246000000000002</c:v>
                </c:pt>
                <c:pt idx="23">
                  <c:v>54.841999999999999</c:v>
                </c:pt>
                <c:pt idx="24">
                  <c:v>51.601999999999997</c:v>
                </c:pt>
                <c:pt idx="25">
                  <c:v>43.929000000000002</c:v>
                </c:pt>
                <c:pt idx="26">
                  <c:v>42.652000000000001</c:v>
                </c:pt>
                <c:pt idx="27">
                  <c:v>43.170999999999999</c:v>
                </c:pt>
                <c:pt idx="28">
                  <c:v>48.595999999999997</c:v>
                </c:pt>
                <c:pt idx="29">
                  <c:v>54.518000000000001</c:v>
                </c:pt>
                <c:pt idx="30">
                  <c:v>48.83</c:v>
                </c:pt>
                <c:pt idx="31">
                  <c:v>49.136000000000003</c:v>
                </c:pt>
                <c:pt idx="32">
                  <c:v>49.963999999999999</c:v>
                </c:pt>
                <c:pt idx="33">
                  <c:v>44.262</c:v>
                </c:pt>
                <c:pt idx="34">
                  <c:v>53.024000000000001</c:v>
                </c:pt>
                <c:pt idx="35">
                  <c:v>51.71</c:v>
                </c:pt>
                <c:pt idx="36">
                  <c:v>55.003999999999998</c:v>
                </c:pt>
                <c:pt idx="37">
                  <c:v>52.448</c:v>
                </c:pt>
                <c:pt idx="38">
                  <c:v>56.695999999999998</c:v>
                </c:pt>
                <c:pt idx="39">
                  <c:v>52.393999999999998</c:v>
                </c:pt>
                <c:pt idx="40">
                  <c:v>51.98</c:v>
                </c:pt>
                <c:pt idx="41">
                  <c:v>52.411999999999999</c:v>
                </c:pt>
                <c:pt idx="42">
                  <c:v>59.612000000000002</c:v>
                </c:pt>
                <c:pt idx="43">
                  <c:v>61.591999999999999</c:v>
                </c:pt>
                <c:pt idx="44">
                  <c:v>52.52</c:v>
                </c:pt>
                <c:pt idx="45">
                  <c:v>44.851999999999997</c:v>
                </c:pt>
                <c:pt idx="46">
                  <c:v>44.472000000000001</c:v>
                </c:pt>
                <c:pt idx="47">
                  <c:v>52.448</c:v>
                </c:pt>
                <c:pt idx="48">
                  <c:v>57.326000000000001</c:v>
                </c:pt>
                <c:pt idx="49">
                  <c:v>57.524000000000001</c:v>
                </c:pt>
                <c:pt idx="50">
                  <c:v>59.954000000000001</c:v>
                </c:pt>
                <c:pt idx="51">
                  <c:v>53.762</c:v>
                </c:pt>
                <c:pt idx="52">
                  <c:v>54.932000000000002</c:v>
                </c:pt>
                <c:pt idx="53">
                  <c:v>52.34</c:v>
                </c:pt>
                <c:pt idx="54">
                  <c:v>59.198</c:v>
                </c:pt>
                <c:pt idx="55">
                  <c:v>64.760000000000005</c:v>
                </c:pt>
                <c:pt idx="56">
                  <c:v>66.668000000000006</c:v>
                </c:pt>
                <c:pt idx="57">
                  <c:v>52.537999999999997</c:v>
                </c:pt>
                <c:pt idx="58">
                  <c:v>52.033999999999999</c:v>
                </c:pt>
                <c:pt idx="59">
                  <c:v>54.247999999999998</c:v>
                </c:pt>
                <c:pt idx="60">
                  <c:v>49.298000000000002</c:v>
                </c:pt>
                <c:pt idx="61">
                  <c:v>62.51</c:v>
                </c:pt>
                <c:pt idx="62">
                  <c:v>68.882000000000005</c:v>
                </c:pt>
                <c:pt idx="63">
                  <c:v>50.45</c:v>
                </c:pt>
                <c:pt idx="64">
                  <c:v>48.92</c:v>
                </c:pt>
                <c:pt idx="65">
                  <c:v>54.823999999999998</c:v>
                </c:pt>
                <c:pt idx="66">
                  <c:v>59.287999999999997</c:v>
                </c:pt>
                <c:pt idx="67">
                  <c:v>54.625999999999998</c:v>
                </c:pt>
                <c:pt idx="68">
                  <c:v>47.101999999999997</c:v>
                </c:pt>
                <c:pt idx="69">
                  <c:v>42.781999999999996</c:v>
                </c:pt>
                <c:pt idx="70">
                  <c:v>52.466000000000001</c:v>
                </c:pt>
                <c:pt idx="71">
                  <c:v>47.137999999999998</c:v>
                </c:pt>
                <c:pt idx="72">
                  <c:v>57.884</c:v>
                </c:pt>
                <c:pt idx="73">
                  <c:v>61.898000000000003</c:v>
                </c:pt>
                <c:pt idx="74">
                  <c:v>58.963999999999999</c:v>
                </c:pt>
                <c:pt idx="75">
                  <c:v>59.521999999999998</c:v>
                </c:pt>
                <c:pt idx="76">
                  <c:v>56.48</c:v>
                </c:pt>
                <c:pt idx="77">
                  <c:v>58.963999999999999</c:v>
                </c:pt>
                <c:pt idx="78">
                  <c:v>57.866</c:v>
                </c:pt>
                <c:pt idx="79">
                  <c:v>55.85</c:v>
                </c:pt>
                <c:pt idx="80">
                  <c:v>56.408000000000001</c:v>
                </c:pt>
                <c:pt idx="81">
                  <c:v>55.904000000000003</c:v>
                </c:pt>
                <c:pt idx="82">
                  <c:v>55.58</c:v>
                </c:pt>
                <c:pt idx="83">
                  <c:v>56.39</c:v>
                </c:pt>
                <c:pt idx="84">
                  <c:v>58.423999999999999</c:v>
                </c:pt>
                <c:pt idx="85">
                  <c:v>56.21</c:v>
                </c:pt>
                <c:pt idx="86">
                  <c:v>54.518000000000001</c:v>
                </c:pt>
                <c:pt idx="87">
                  <c:v>58.334000000000003</c:v>
                </c:pt>
                <c:pt idx="88">
                  <c:v>62.33</c:v>
                </c:pt>
                <c:pt idx="89">
                  <c:v>61.771999999999998</c:v>
                </c:pt>
                <c:pt idx="90">
                  <c:v>60.188000000000002</c:v>
                </c:pt>
                <c:pt idx="91">
                  <c:v>53.527999999999999</c:v>
                </c:pt>
                <c:pt idx="92">
                  <c:v>53.671999999999997</c:v>
                </c:pt>
                <c:pt idx="93">
                  <c:v>55.04</c:v>
                </c:pt>
                <c:pt idx="94">
                  <c:v>57.2</c:v>
                </c:pt>
                <c:pt idx="95">
                  <c:v>53.438000000000002</c:v>
                </c:pt>
                <c:pt idx="96">
                  <c:v>52.664000000000001</c:v>
                </c:pt>
                <c:pt idx="97">
                  <c:v>56.372</c:v>
                </c:pt>
                <c:pt idx="98">
                  <c:v>49.64</c:v>
                </c:pt>
                <c:pt idx="99">
                  <c:v>55.04</c:v>
                </c:pt>
                <c:pt idx="100">
                  <c:v>60.17</c:v>
                </c:pt>
                <c:pt idx="101">
                  <c:v>61.124000000000002</c:v>
                </c:pt>
                <c:pt idx="102">
                  <c:v>56.426000000000002</c:v>
                </c:pt>
                <c:pt idx="103">
                  <c:v>70.123999999999995</c:v>
                </c:pt>
                <c:pt idx="104">
                  <c:v>55.49</c:v>
                </c:pt>
                <c:pt idx="105">
                  <c:v>45.225000000000001</c:v>
                </c:pt>
                <c:pt idx="106">
                  <c:v>45.756</c:v>
                </c:pt>
                <c:pt idx="107">
                  <c:v>40.21</c:v>
                </c:pt>
                <c:pt idx="108">
                  <c:v>40.540999999999997</c:v>
                </c:pt>
                <c:pt idx="109">
                  <c:v>46.188000000000002</c:v>
                </c:pt>
                <c:pt idx="110">
                  <c:v>54.23</c:v>
                </c:pt>
                <c:pt idx="111">
                  <c:v>48.073999999999998</c:v>
                </c:pt>
                <c:pt idx="112">
                  <c:v>52.052</c:v>
                </c:pt>
                <c:pt idx="113">
                  <c:v>51.26</c:v>
                </c:pt>
                <c:pt idx="114">
                  <c:v>52.718000000000004</c:v>
                </c:pt>
                <c:pt idx="115">
                  <c:v>56.101999999999997</c:v>
                </c:pt>
                <c:pt idx="116">
                  <c:v>50.161999999999999</c:v>
                </c:pt>
                <c:pt idx="117">
                  <c:v>36.695999999999998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F4-4211-B214-22E068FCB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810623"/>
        <c:axId val="350803551"/>
      </c:scatterChart>
      <c:valAx>
        <c:axId val="350810623"/>
        <c:scaling>
          <c:orientation val="minMax"/>
          <c:max val="1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Days after planting</a:t>
                </a:r>
                <a:endPara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0803551"/>
        <c:crosses val="autoZero"/>
        <c:crossBetween val="midCat"/>
        <c:majorUnit val="20"/>
      </c:valAx>
      <c:valAx>
        <c:axId val="35080355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Temperature (°F)</a:t>
                </a:r>
                <a:endPara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0810623"/>
        <c:crosses val="autoZero"/>
        <c:crossBetween val="midCat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Dickinson</a:t>
            </a:r>
          </a:p>
        </c:rich>
      </c:tx>
      <c:layout>
        <c:manualLayout>
          <c:xMode val="edge"/>
          <c:yMode val="edge"/>
          <c:x val="0.48170310649134851"/>
          <c:y val="0.27528808202938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26027533629533"/>
          <c:y val="4.5512246441706587E-2"/>
          <c:w val="0.81206362794743425"/>
          <c:h val="0.78126727493931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Sheet1!$U$2:$U$3</c:f>
              <c:strCache>
                <c:ptCount val="2"/>
                <c:pt idx="0">
                  <c:v>Rainfall</c:v>
                </c:pt>
                <c:pt idx="1">
                  <c:v>inch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Sheet1!$R$4:$R$109</c:f>
              <c:numCache>
                <c:formatCode>General</c:formatCode>
                <c:ptCount val="1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</c:numCache>
            </c:numRef>
          </c:cat>
          <c:val>
            <c:numRef>
              <c:f>Sheet1!$U$4:$U$109</c:f>
              <c:numCache>
                <c:formatCode>General</c:formatCode>
                <c:ptCount val="106"/>
                <c:pt idx="0">
                  <c:v>0.10199999999999999</c:v>
                </c:pt>
                <c:pt idx="1">
                  <c:v>0</c:v>
                </c:pt>
                <c:pt idx="2">
                  <c:v>0</c:v>
                </c:pt>
                <c:pt idx="3">
                  <c:v>2.5000000000000001E-2</c:v>
                </c:pt>
                <c:pt idx="4">
                  <c:v>9.7000000000000003E-2</c:v>
                </c:pt>
                <c:pt idx="5">
                  <c:v>0.127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0.61499999999999999</c:v>
                </c:pt>
                <c:pt idx="10">
                  <c:v>0.66300000000000003</c:v>
                </c:pt>
                <c:pt idx="11">
                  <c:v>3.1E-2</c:v>
                </c:pt>
                <c:pt idx="12">
                  <c:v>0.17399999999999999</c:v>
                </c:pt>
                <c:pt idx="13">
                  <c:v>1.9E-2</c:v>
                </c:pt>
                <c:pt idx="14">
                  <c:v>0</c:v>
                </c:pt>
                <c:pt idx="15">
                  <c:v>1.7999999999999999E-2</c:v>
                </c:pt>
                <c:pt idx="16">
                  <c:v>0.13200000000000001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0.16200000000000001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0.55600000000000005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0.14799999999999999</c:v>
                </c:pt>
                <c:pt idx="33">
                  <c:v>0</c:v>
                </c:pt>
                <c:pt idx="34">
                  <c:v>0.83099999999999996</c:v>
                </c:pt>
                <c:pt idx="35">
                  <c:v>0.159</c:v>
                </c:pt>
                <c:pt idx="36">
                  <c:v>0</c:v>
                </c:pt>
                <c:pt idx="37">
                  <c:v>0</c:v>
                </c:pt>
                <c:pt idx="38">
                  <c:v>0.56299999999999994</c:v>
                </c:pt>
                <c:pt idx="39">
                  <c:v>4.7E-2</c:v>
                </c:pt>
                <c:pt idx="40">
                  <c:v>0</c:v>
                </c:pt>
                <c:pt idx="41">
                  <c:v>9.7000000000000003E-2</c:v>
                </c:pt>
                <c:pt idx="42">
                  <c:v>0</c:v>
                </c:pt>
                <c:pt idx="43">
                  <c:v>0</c:v>
                </c:pt>
                <c:pt idx="44">
                  <c:v>0.57399999999999995</c:v>
                </c:pt>
                <c:pt idx="45">
                  <c:v>2.5000000000000001E-2</c:v>
                </c:pt>
                <c:pt idx="46">
                  <c:v>8.0000000000000002E-3</c:v>
                </c:pt>
                <c:pt idx="47">
                  <c:v>0</c:v>
                </c:pt>
                <c:pt idx="48">
                  <c:v>0.25700000000000001</c:v>
                </c:pt>
                <c:pt idx="49">
                  <c:v>1.4E-2</c:v>
                </c:pt>
                <c:pt idx="50">
                  <c:v>0</c:v>
                </c:pt>
                <c:pt idx="51">
                  <c:v>0</c:v>
                </c:pt>
                <c:pt idx="52">
                  <c:v>1.7000000000000001E-2</c:v>
                </c:pt>
                <c:pt idx="53">
                  <c:v>1.9E-2</c:v>
                </c:pt>
                <c:pt idx="54">
                  <c:v>8.0000000000000002E-3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8.9999999999999993E-3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3.5000000000000003E-2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7.0000000000000001E-3</c:v>
                </c:pt>
                <c:pt idx="83">
                  <c:v>0.58099999999999996</c:v>
                </c:pt>
                <c:pt idx="84">
                  <c:v>0</c:v>
                </c:pt>
                <c:pt idx="85">
                  <c:v>0.11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0.45900000000000002</c:v>
                </c:pt>
                <c:pt idx="90">
                  <c:v>0</c:v>
                </c:pt>
                <c:pt idx="91">
                  <c:v>3.1E-2</c:v>
                </c:pt>
                <c:pt idx="92">
                  <c:v>0.97299999999999998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0.27100000000000002</c:v>
                </c:pt>
                <c:pt idx="100">
                  <c:v>0.10199999999999999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5.1999999999999998E-2</c:v>
                </c:pt>
                <c:pt idx="105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5-4661-94BF-EB70A5336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513087"/>
        <c:axId val="699513503"/>
      </c:barChart>
      <c:dateAx>
        <c:axId val="69951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9513503"/>
        <c:crosses val="autoZero"/>
        <c:auto val="0"/>
        <c:lblOffset val="100"/>
        <c:baseTimeUnit val="days"/>
        <c:majorUnit val="10"/>
        <c:majorTimeUnit val="days"/>
      </c:dateAx>
      <c:valAx>
        <c:axId val="6995135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Precipitation (inch)</a:t>
                </a:r>
              </a:p>
            </c:rich>
          </c:tx>
          <c:layout>
            <c:manualLayout>
              <c:xMode val="edge"/>
              <c:yMode val="edge"/>
              <c:x val="3.6167760803350602E-3"/>
              <c:y val="0.10906304503882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9513087"/>
        <c:crosses val="autoZero"/>
        <c:crossBetween val="between"/>
        <c:majorUnit val="0.30000000000000004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Hettinger</a:t>
            </a:r>
          </a:p>
        </c:rich>
      </c:tx>
      <c:layout>
        <c:manualLayout>
          <c:xMode val="edge"/>
          <c:yMode val="edge"/>
          <c:x val="0.47590111716409411"/>
          <c:y val="0.246574175760230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4038367031481"/>
          <c:y val="4.0680869342576073E-2"/>
          <c:w val="0.81936402462517588"/>
          <c:h val="0.813489368095186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Sheet1!$N$2:$N$3</c:f>
              <c:strCache>
                <c:ptCount val="2"/>
                <c:pt idx="0">
                  <c:v>Rainfall</c:v>
                </c:pt>
                <c:pt idx="1">
                  <c:v>inch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Sheet1!$K$4:$K$95</c:f>
              <c:numCache>
                <c:formatCode>General</c:formatCode>
                <c:ptCount val="9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</c:numCache>
            </c:numRef>
          </c:cat>
          <c:val>
            <c:numRef>
              <c:f>Sheet1!$N$4:$N$95</c:f>
              <c:numCache>
                <c:formatCode>General</c:formatCode>
                <c:ptCount val="92"/>
                <c:pt idx="0">
                  <c:v>0</c:v>
                </c:pt>
                <c:pt idx="1">
                  <c:v>0</c:v>
                </c:pt>
                <c:pt idx="2">
                  <c:v>0.30399999999999999</c:v>
                </c:pt>
                <c:pt idx="3">
                  <c:v>0.40899999999999997</c:v>
                </c:pt>
                <c:pt idx="4">
                  <c:v>0.125</c:v>
                </c:pt>
                <c:pt idx="5">
                  <c:v>0</c:v>
                </c:pt>
                <c:pt idx="6">
                  <c:v>1.4E-2</c:v>
                </c:pt>
                <c:pt idx="7">
                  <c:v>0</c:v>
                </c:pt>
                <c:pt idx="8">
                  <c:v>0.10299999999999999</c:v>
                </c:pt>
                <c:pt idx="9">
                  <c:v>0.16700000000000001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7.8E-2</c:v>
                </c:pt>
                <c:pt idx="14">
                  <c:v>3.7999999999999999E-2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0.56499999999999995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7.5999999999999998E-2</c:v>
                </c:pt>
                <c:pt idx="25">
                  <c:v>3.7999999999999999E-2</c:v>
                </c:pt>
                <c:pt idx="26">
                  <c:v>0</c:v>
                </c:pt>
                <c:pt idx="27">
                  <c:v>0.107</c:v>
                </c:pt>
                <c:pt idx="28">
                  <c:v>3.5999999999999997E-2</c:v>
                </c:pt>
                <c:pt idx="29">
                  <c:v>0</c:v>
                </c:pt>
                <c:pt idx="30">
                  <c:v>0</c:v>
                </c:pt>
                <c:pt idx="31">
                  <c:v>0.49199999999999999</c:v>
                </c:pt>
                <c:pt idx="32">
                  <c:v>0.41099999999999998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0.72799999999999998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0.127</c:v>
                </c:pt>
                <c:pt idx="42">
                  <c:v>0</c:v>
                </c:pt>
                <c:pt idx="43">
                  <c:v>2.4E-2</c:v>
                </c:pt>
                <c:pt idx="44">
                  <c:v>0.14000000000000001</c:v>
                </c:pt>
                <c:pt idx="45">
                  <c:v>0.219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9.0999999999999998E-2</c:v>
                </c:pt>
                <c:pt idx="54">
                  <c:v>0</c:v>
                </c:pt>
                <c:pt idx="55">
                  <c:v>0</c:v>
                </c:pt>
                <c:pt idx="56">
                  <c:v>1.0999999999999999E-2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6.3E-2</c:v>
                </c:pt>
                <c:pt idx="70">
                  <c:v>0</c:v>
                </c:pt>
                <c:pt idx="71">
                  <c:v>0.02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0.79600000000000004</c:v>
                </c:pt>
                <c:pt idx="77">
                  <c:v>3.1E-2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3.6999999999999998E-2</c:v>
                </c:pt>
                <c:pt idx="83">
                  <c:v>0</c:v>
                </c:pt>
                <c:pt idx="84">
                  <c:v>3.3000000000000002E-2</c:v>
                </c:pt>
                <c:pt idx="85">
                  <c:v>1.0999999999999999E-2</c:v>
                </c:pt>
                <c:pt idx="86">
                  <c:v>0</c:v>
                </c:pt>
                <c:pt idx="87">
                  <c:v>0</c:v>
                </c:pt>
                <c:pt idx="88">
                  <c:v>0.108</c:v>
                </c:pt>
                <c:pt idx="89">
                  <c:v>0</c:v>
                </c:pt>
                <c:pt idx="90">
                  <c:v>2.4E-2</c:v>
                </c:pt>
                <c:pt idx="91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5-4623-A1AD-363A26519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4796559"/>
        <c:axId val="1014795311"/>
      </c:barChart>
      <c:dateAx>
        <c:axId val="1014796559"/>
        <c:scaling>
          <c:orientation val="minMax"/>
          <c:max val="10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14795311"/>
        <c:crosses val="autoZero"/>
        <c:auto val="0"/>
        <c:lblOffset val="100"/>
        <c:baseTimeUnit val="days"/>
        <c:majorUnit val="10"/>
        <c:majorTimeUnit val="days"/>
      </c:dateAx>
      <c:valAx>
        <c:axId val="1014795311"/>
        <c:scaling>
          <c:orientation val="minMax"/>
          <c:max val="1.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Precipitation (inch)</a:t>
                </a:r>
                <a:endPara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643456509895714E-3"/>
              <c:y val="0.143857109907805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14796559"/>
        <c:crosses val="autoZero"/>
        <c:crossBetween val="between"/>
        <c:majorUnit val="0.30000000000000004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Minot</a:t>
            </a:r>
          </a:p>
        </c:rich>
      </c:tx>
      <c:layout>
        <c:manualLayout>
          <c:xMode val="edge"/>
          <c:yMode val="edge"/>
          <c:x val="0.5348188464094582"/>
          <c:y val="0.25611975755196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997292665011019"/>
          <c:y val="5.6688733098433794E-2"/>
          <c:w val="0.80033103641260628"/>
          <c:h val="0.7009699587742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inch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Sheet1!$C$4:$C$105</c:f>
              <c:numCache>
                <c:formatCode>General</c:formatCode>
                <c:ptCount val="1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</c:numCache>
            </c:numRef>
          </c:cat>
          <c:val>
            <c:numRef>
              <c:f>Sheet1!$F$4:$F$105</c:f>
              <c:numCache>
                <c:formatCode>General</c:formatCode>
                <c:ptCount val="102"/>
                <c:pt idx="0">
                  <c:v>8.0000000000000002E-3</c:v>
                </c:pt>
                <c:pt idx="1">
                  <c:v>0</c:v>
                </c:pt>
                <c:pt idx="2">
                  <c:v>0.114</c:v>
                </c:pt>
                <c:pt idx="3">
                  <c:v>0.64600000000000002</c:v>
                </c:pt>
                <c:pt idx="4">
                  <c:v>0.94899999999999995</c:v>
                </c:pt>
                <c:pt idx="5">
                  <c:v>0</c:v>
                </c:pt>
                <c:pt idx="6">
                  <c:v>0.11</c:v>
                </c:pt>
                <c:pt idx="7">
                  <c:v>5.0999999999999997E-2</c:v>
                </c:pt>
                <c:pt idx="8">
                  <c:v>0</c:v>
                </c:pt>
                <c:pt idx="9">
                  <c:v>0</c:v>
                </c:pt>
                <c:pt idx="10">
                  <c:v>3.5000000000000003E-2</c:v>
                </c:pt>
                <c:pt idx="11">
                  <c:v>1.6E-2</c:v>
                </c:pt>
                <c:pt idx="12">
                  <c:v>0</c:v>
                </c:pt>
                <c:pt idx="13">
                  <c:v>0.13400000000000001</c:v>
                </c:pt>
                <c:pt idx="14">
                  <c:v>5.8999999999999997E-2</c:v>
                </c:pt>
                <c:pt idx="15">
                  <c:v>0.11799999999999999</c:v>
                </c:pt>
                <c:pt idx="16">
                  <c:v>0</c:v>
                </c:pt>
                <c:pt idx="17">
                  <c:v>0</c:v>
                </c:pt>
                <c:pt idx="18">
                  <c:v>8.0000000000000002E-3</c:v>
                </c:pt>
                <c:pt idx="19">
                  <c:v>0</c:v>
                </c:pt>
                <c:pt idx="20">
                  <c:v>0</c:v>
                </c:pt>
                <c:pt idx="21">
                  <c:v>0.83099999999999996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1.6E-2</c:v>
                </c:pt>
                <c:pt idx="26">
                  <c:v>0.20100000000000001</c:v>
                </c:pt>
                <c:pt idx="27">
                  <c:v>2.4E-2</c:v>
                </c:pt>
                <c:pt idx="28">
                  <c:v>1.087</c:v>
                </c:pt>
                <c:pt idx="29">
                  <c:v>0.106</c:v>
                </c:pt>
                <c:pt idx="30">
                  <c:v>0</c:v>
                </c:pt>
                <c:pt idx="31">
                  <c:v>0</c:v>
                </c:pt>
                <c:pt idx="32">
                  <c:v>2.5000000000000001E-2</c:v>
                </c:pt>
                <c:pt idx="33">
                  <c:v>2.4E-2</c:v>
                </c:pt>
                <c:pt idx="34">
                  <c:v>0</c:v>
                </c:pt>
                <c:pt idx="35">
                  <c:v>0.90400000000000003</c:v>
                </c:pt>
                <c:pt idx="36">
                  <c:v>4.4999999999999998E-2</c:v>
                </c:pt>
                <c:pt idx="37">
                  <c:v>0</c:v>
                </c:pt>
                <c:pt idx="38">
                  <c:v>0.23100000000000001</c:v>
                </c:pt>
                <c:pt idx="39">
                  <c:v>5.0000000000000001E-3</c:v>
                </c:pt>
                <c:pt idx="40">
                  <c:v>0</c:v>
                </c:pt>
                <c:pt idx="41">
                  <c:v>0</c:v>
                </c:pt>
                <c:pt idx="42">
                  <c:v>0.28999999999999998</c:v>
                </c:pt>
                <c:pt idx="43">
                  <c:v>0.12</c:v>
                </c:pt>
                <c:pt idx="44">
                  <c:v>0</c:v>
                </c:pt>
                <c:pt idx="45">
                  <c:v>0</c:v>
                </c:pt>
                <c:pt idx="46">
                  <c:v>0.82199999999999995</c:v>
                </c:pt>
                <c:pt idx="47">
                  <c:v>0.129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0.308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4.0000000000000001E-3</c:v>
                </c:pt>
                <c:pt idx="68">
                  <c:v>0</c:v>
                </c:pt>
                <c:pt idx="69">
                  <c:v>0</c:v>
                </c:pt>
                <c:pt idx="70">
                  <c:v>8.1000000000000003E-2</c:v>
                </c:pt>
                <c:pt idx="71">
                  <c:v>0.28799999999999998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4.9000000000000002E-2</c:v>
                </c:pt>
                <c:pt idx="77">
                  <c:v>0.128</c:v>
                </c:pt>
                <c:pt idx="78">
                  <c:v>0.39100000000000001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0.505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0.28399999999999997</c:v>
                </c:pt>
                <c:pt idx="94">
                  <c:v>1.4999999999999999E-2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1.7000000000000001E-2</c:v>
                </c:pt>
                <c:pt idx="100">
                  <c:v>2.1000000000000001E-2</c:v>
                </c:pt>
                <c:pt idx="10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8-462D-BEB5-2310E2FE4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5022863"/>
        <c:axId val="1015012047"/>
      </c:barChart>
      <c:dateAx>
        <c:axId val="1015022863"/>
        <c:scaling>
          <c:orientation val="minMax"/>
          <c:max val="10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Days after planting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15012047"/>
        <c:crosses val="autoZero"/>
        <c:auto val="0"/>
        <c:lblOffset val="100"/>
        <c:baseTimeUnit val="days"/>
        <c:majorUnit val="10"/>
        <c:majorTimeUnit val="days"/>
      </c:dateAx>
      <c:valAx>
        <c:axId val="101501204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Precipitation (inch)</a:t>
                </a:r>
                <a:endPara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6880268634789603E-3"/>
              <c:y val="0.173730353495571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15022863"/>
        <c:crosses val="autoZero"/>
        <c:crossBetween val="between"/>
        <c:majorUnit val="0.30000000000000004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28831-6149-4ED5-843E-DC833936AD89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05FE9-9518-4BE2-8B93-C2DB39F37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371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641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4C4-A556-457A-AC97-D74359B47129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8D-7760-422D-AC3C-9B9FF117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4C4-A556-457A-AC97-D74359B47129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8D-7760-422D-AC3C-9B9FF117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3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4C4-A556-457A-AC97-D74359B47129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8D-7760-422D-AC3C-9B9FF117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8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4C4-A556-457A-AC97-D74359B47129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8D-7760-422D-AC3C-9B9FF117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7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4C4-A556-457A-AC97-D74359B47129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8D-7760-422D-AC3C-9B9FF117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1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4C4-A556-457A-AC97-D74359B47129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8D-7760-422D-AC3C-9B9FF117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0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4C4-A556-457A-AC97-D74359B47129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8D-7760-422D-AC3C-9B9FF117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1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4C4-A556-457A-AC97-D74359B47129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8D-7760-422D-AC3C-9B9FF117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6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4C4-A556-457A-AC97-D74359B47129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8D-7760-422D-AC3C-9B9FF117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9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4C4-A556-457A-AC97-D74359B47129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8D-7760-422D-AC3C-9B9FF117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9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4C4-A556-457A-AC97-D74359B47129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98D-7760-422D-AC3C-9B9FF117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9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EC4C4-A556-457A-AC97-D74359B47129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4B98D-7760-422D-AC3C-9B9FF117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3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87DBEEF-57B8-4B99-A116-3A40F007B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833" y="2392392"/>
            <a:ext cx="8208334" cy="180651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Sulfur Fertilizer for Canola Production in Southwest North Dakota</a:t>
            </a: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98D505-29A2-F8D8-4303-215EF61BDB82}"/>
              </a:ext>
            </a:extLst>
          </p:cNvPr>
          <p:cNvSpPr txBox="1"/>
          <p:nvPr/>
        </p:nvSpPr>
        <p:spPr>
          <a:xfrm>
            <a:off x="2711502" y="4993265"/>
            <a:ext cx="41832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Krishna B Katuwal, Ph.D.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Agronomist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Dickinson Research Extension Center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Dakota State University</a:t>
            </a:r>
          </a:p>
        </p:txBody>
      </p:sp>
      <p:pic>
        <p:nvPicPr>
          <p:cNvPr id="6" name="Picture 2" descr="Logos | University Relations | NDSU">
            <a:extLst>
              <a:ext uri="{FF2B5EF4-FFF2-40B4-BE49-F238E27FC236}">
                <a16:creationId xmlns:a16="http://schemas.microsoft.com/office/drawing/2014/main" id="{AF942EE9-E03A-43AD-8F87-1D5D8E5C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06" y="178446"/>
            <a:ext cx="5433433" cy="173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1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6AFB4-C187-4287-21E3-1042BE37C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850605"/>
            <a:ext cx="8100681" cy="423175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0" indent="0" algn="ctr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AutoNum type="arabicParenR"/>
            </a:pP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Evaluate effects of different sulfur fertilizer sources and application rates in canola yield and quality in southwest North Dakota </a:t>
            </a:r>
          </a:p>
          <a:p>
            <a:pPr marL="257175" indent="-257175">
              <a:buAutoNum type="arabicParenR"/>
            </a:pP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>
              <a:buAutoNum type="arabicParenR"/>
            </a:pP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Assess combination of these sulfur sources and rates with different nitrogen management (rates) in canola yield and quality in the region</a:t>
            </a:r>
          </a:p>
        </p:txBody>
      </p:sp>
    </p:spTree>
    <p:extLst>
      <p:ext uri="{BB962C8B-B14F-4D97-AF65-F5344CB8AC3E}">
        <p14:creationId xmlns:p14="http://schemas.microsoft.com/office/powerpoint/2010/main" val="50716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CEA31-2775-4AD3-AE34-3DD4F2F271A3}"/>
              </a:ext>
            </a:extLst>
          </p:cNvPr>
          <p:cNvSpPr txBox="1"/>
          <p:nvPr/>
        </p:nvSpPr>
        <p:spPr>
          <a:xfrm>
            <a:off x="1148024" y="193950"/>
            <a:ext cx="648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Materials and Methods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F4761-41A8-46FA-A3A1-302816758E90}"/>
              </a:ext>
            </a:extLst>
          </p:cNvPr>
          <p:cNvSpPr txBox="1"/>
          <p:nvPr/>
        </p:nvSpPr>
        <p:spPr>
          <a:xfrm>
            <a:off x="132203" y="1225689"/>
            <a:ext cx="83090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Three different locations (Dickinson, Hettinger and Minot) during 2024 and 2025 growing seasons</a:t>
            </a:r>
            <a:endParaRPr lang="en-US" sz="3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Multi Color North Dakota Map with Counties, Capitals, and Major Cities">
            <a:extLst>
              <a:ext uri="{FF2B5EF4-FFF2-40B4-BE49-F238E27FC236}">
                <a16:creationId xmlns:a16="http://schemas.microsoft.com/office/drawing/2014/main" id="{700AD4DA-0E8A-4FC8-BACB-6B40887AA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84" y="2768600"/>
            <a:ext cx="6184631" cy="332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3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6EA99-1217-0308-CD38-98A42A8B1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481" y="520067"/>
            <a:ext cx="7537037" cy="941065"/>
          </a:xfrm>
        </p:spPr>
        <p:txBody>
          <a:bodyPr>
            <a:noAutofit/>
          </a:bodyPr>
          <a:lstStyle/>
          <a:p>
            <a:pPr marL="519113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Canola cultivar: ‘L345PC’ in Dickinson and Hettinger, and ‘DK400TL’ in Minot</a:t>
            </a:r>
          </a:p>
        </p:txBody>
      </p:sp>
      <p:pic>
        <p:nvPicPr>
          <p:cNvPr id="6146" name="Picture 2" descr="John Deere 750 No-Till Grain Drill, 15', No Markers, No Small Seeder Box,  Always Covered, Very Little Disc, Seed Boot and Press Wheel Wear, Front  Half Updated to Needham Firming Wheels, All">
            <a:extLst>
              <a:ext uri="{FF2B5EF4-FFF2-40B4-BE49-F238E27FC236}">
                <a16:creationId xmlns:a16="http://schemas.microsoft.com/office/drawing/2014/main" id="{E76F075B-CBEE-4D3E-A84C-A2B96FD79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93" y="2069342"/>
            <a:ext cx="4839352" cy="377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54EB8A-D80C-4126-BE8A-DAE86590E2F6}"/>
              </a:ext>
            </a:extLst>
          </p:cNvPr>
          <p:cNvSpPr txBox="1"/>
          <p:nvPr/>
        </p:nvSpPr>
        <p:spPr>
          <a:xfrm>
            <a:off x="3996104" y="6085685"/>
            <a:ext cx="1824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o-till seed drill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6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AB4BD-72ED-B735-46DD-A9B35BBD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4" y="302861"/>
            <a:ext cx="8352692" cy="4274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Treatments</a:t>
            </a:r>
          </a:p>
          <a:p>
            <a:pPr marL="0" indent="0" algn="ctr">
              <a:buNone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Sulfur fertilizer sources: Ammonium sulfate, gypsum and elemental sulfur</a:t>
            </a:r>
          </a:p>
          <a:p>
            <a:pPr marL="0" indent="0">
              <a:buNone/>
            </a:pP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0909B-8329-402E-9A50-55167760C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94" y="2954216"/>
            <a:ext cx="3107606" cy="3107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C1F234-94B4-4DA8-8D74-6ED81C52E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61" y="2785329"/>
            <a:ext cx="2250292" cy="32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FEACC5-7677-4632-92CA-90F798236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09" y="1058999"/>
            <a:ext cx="8352692" cy="4274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Treatments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Sulfur rates: 0, 10, 20 and 30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lb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/ac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Nitrogen rates: 0, 100 and 150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lb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/ac </a:t>
            </a:r>
          </a:p>
          <a:p>
            <a:pPr marL="0" indent="0"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0602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9AC89-4FA4-42A1-8212-806F0A09B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15" y="782515"/>
            <a:ext cx="7961435" cy="5394448"/>
          </a:xfrm>
        </p:spPr>
        <p:txBody>
          <a:bodyPr/>
          <a:lstStyle/>
          <a:p>
            <a:r>
              <a:rPr lang="en-US" dirty="0"/>
              <a:t>Hand-broadcasted in 2024</a:t>
            </a:r>
          </a:p>
          <a:p>
            <a:r>
              <a:rPr lang="en-US" dirty="0"/>
              <a:t>Tractor-mounted fertilizer broadcaster in Dickinson and Hettinger in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0580F-E886-406D-BF64-3F83E55E1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4" y="2373589"/>
            <a:ext cx="3868090" cy="42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6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B1072-9ED1-C29A-7FB1-3937DD239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361507"/>
            <a:ext cx="8495414" cy="585854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Measurements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Seed yield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Seed moisture and test weight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Massey Ferguson 38 combine harvester">
            <a:extLst>
              <a:ext uri="{FF2B5EF4-FFF2-40B4-BE49-F238E27FC236}">
                <a16:creationId xmlns:a16="http://schemas.microsoft.com/office/drawing/2014/main" id="{06707436-2535-4169-8359-E7F21EC2E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4" t="8449" r="25813" b="4246"/>
          <a:stretch/>
        </p:blipFill>
        <p:spPr bwMode="auto">
          <a:xfrm>
            <a:off x="3805647" y="1124905"/>
            <a:ext cx="3040980" cy="233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 close-up of a coffee machine&#10;&#10;Description automatically generated">
            <a:extLst>
              <a:ext uri="{FF2B5EF4-FFF2-40B4-BE49-F238E27FC236}">
                <a16:creationId xmlns:a16="http://schemas.microsoft.com/office/drawing/2014/main" id="{F6C5370D-2B1F-4087-8A5B-C39B24331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94" y="3676501"/>
            <a:ext cx="2609277" cy="255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DFDBE7-02B1-4FEA-AB0E-B773EE399504}"/>
              </a:ext>
            </a:extLst>
          </p:cNvPr>
          <p:cNvSpPr/>
          <p:nvPr/>
        </p:nvSpPr>
        <p:spPr>
          <a:xfrm>
            <a:off x="6967763" y="1850106"/>
            <a:ext cx="1481032" cy="3391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 combine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C92A4-6398-4D4C-8BD3-B7925697837F}"/>
              </a:ext>
            </a:extLst>
          </p:cNvPr>
          <p:cNvSpPr/>
          <p:nvPr/>
        </p:nvSpPr>
        <p:spPr>
          <a:xfrm>
            <a:off x="6295291" y="6323688"/>
            <a:ext cx="2294180" cy="2951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grain tester</a:t>
            </a:r>
          </a:p>
        </p:txBody>
      </p:sp>
    </p:spTree>
    <p:extLst>
      <p:ext uri="{BB962C8B-B14F-4D97-AF65-F5344CB8AC3E}">
        <p14:creationId xmlns:p14="http://schemas.microsoft.com/office/powerpoint/2010/main" val="3889414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251753-71F9-4627-9536-5D8A5BDD7941}"/>
              </a:ext>
            </a:extLst>
          </p:cNvPr>
          <p:cNvSpPr txBox="1"/>
          <p:nvPr/>
        </p:nvSpPr>
        <p:spPr>
          <a:xfrm>
            <a:off x="852855" y="606642"/>
            <a:ext cx="32707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Oil content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7DFDCFD-E1F7-40AA-909F-5FDFA148C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96" y="1190679"/>
            <a:ext cx="2442027" cy="379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A75C16-56F7-4CC7-AE61-41293D885961}"/>
              </a:ext>
            </a:extLst>
          </p:cNvPr>
          <p:cNvSpPr/>
          <p:nvPr/>
        </p:nvSpPr>
        <p:spPr>
          <a:xfrm>
            <a:off x="3314700" y="5326597"/>
            <a:ext cx="2848708" cy="3407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Perten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DA7200 NIR analyzer</a:t>
            </a:r>
          </a:p>
        </p:txBody>
      </p:sp>
    </p:spTree>
    <p:extLst>
      <p:ext uri="{BB962C8B-B14F-4D97-AF65-F5344CB8AC3E}">
        <p14:creationId xmlns:p14="http://schemas.microsoft.com/office/powerpoint/2010/main" val="376081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A7B08-60F0-E89D-A22A-FDCD0C2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42" y="504826"/>
            <a:ext cx="8843058" cy="44767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design and statistical analysis</a:t>
            </a: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Split-split plot (4 replications)</a:t>
            </a:r>
          </a:p>
          <a:p>
            <a:pPr marL="517525" indent="-287338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 fertilizer sources – whole plot</a:t>
            </a:r>
          </a:p>
          <a:p>
            <a:pPr marL="517525" indent="-287338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 rates – split-plot</a:t>
            </a:r>
          </a:p>
          <a:p>
            <a:pPr marL="517525" indent="-287338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 rates – split-split-plot</a:t>
            </a:r>
          </a:p>
          <a:p>
            <a:pPr marL="517525" indent="-287338"/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were subjected to ANOVA using PROC GLIMMIX procedure of SAS software</a:t>
            </a:r>
          </a:p>
          <a:p>
            <a:pPr marL="573088" indent="-287338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and replicate (random effect)</a:t>
            </a:r>
          </a:p>
          <a:p>
            <a:pPr marL="573088" indent="-287338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 fertilizer sources, sulfur rates and nitrogen rates (fixed effect)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409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974F76-EF19-4416-A94A-D2C9BE6161BC}"/>
              </a:ext>
            </a:extLst>
          </p:cNvPr>
          <p:cNvSpPr txBox="1"/>
          <p:nvPr/>
        </p:nvSpPr>
        <p:spPr>
          <a:xfrm>
            <a:off x="2396353" y="58887"/>
            <a:ext cx="42361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3438DFA-E082-40CC-AA7A-B342E5302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303184"/>
              </p:ext>
            </p:extLst>
          </p:nvPr>
        </p:nvGraphicFramePr>
        <p:xfrm>
          <a:off x="576518" y="2468907"/>
          <a:ext cx="3871912" cy="208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54782A5-C24A-4B39-9AAF-B5CDD12D3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508755"/>
              </p:ext>
            </p:extLst>
          </p:nvPr>
        </p:nvGraphicFramePr>
        <p:xfrm>
          <a:off x="576518" y="508548"/>
          <a:ext cx="3871912" cy="234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CF4FEEB-7D5C-46C8-B428-775E36409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923721"/>
              </p:ext>
            </p:extLst>
          </p:nvPr>
        </p:nvGraphicFramePr>
        <p:xfrm>
          <a:off x="576518" y="4485284"/>
          <a:ext cx="3871912" cy="224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2888FE-2F8D-4D92-9D62-89401AF778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051886"/>
              </p:ext>
            </p:extLst>
          </p:nvPr>
        </p:nvGraphicFramePr>
        <p:xfrm>
          <a:off x="4514433" y="508548"/>
          <a:ext cx="3801035" cy="210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4BDAFEA-8E02-477F-8991-2255589598E4}"/>
              </a:ext>
            </a:extLst>
          </p:cNvPr>
          <p:cNvSpPr txBox="1"/>
          <p:nvPr/>
        </p:nvSpPr>
        <p:spPr>
          <a:xfrm>
            <a:off x="6350830" y="580093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F9CD770-8406-444F-9E49-388A4D3DA4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742748"/>
              </p:ext>
            </p:extLst>
          </p:nvPr>
        </p:nvGraphicFramePr>
        <p:xfrm>
          <a:off x="4505470" y="2459942"/>
          <a:ext cx="3801034" cy="204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52D4CC2-BCA6-4E90-AAC7-6D3FD66BEF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53532"/>
              </p:ext>
            </p:extLst>
          </p:nvPr>
        </p:nvGraphicFramePr>
        <p:xfrm>
          <a:off x="4494617" y="4489256"/>
          <a:ext cx="3822740" cy="2238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CCF39A2-B6C2-4D23-9FFD-6B161F7A1E12}"/>
              </a:ext>
            </a:extLst>
          </p:cNvPr>
          <p:cNvSpPr txBox="1"/>
          <p:nvPr/>
        </p:nvSpPr>
        <p:spPr>
          <a:xfrm>
            <a:off x="2396353" y="578906"/>
            <a:ext cx="59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08474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1CD920-DEAD-476C-9A42-116D5A40E01D}"/>
              </a:ext>
            </a:extLst>
          </p:cNvPr>
          <p:cNvSpPr txBox="1"/>
          <p:nvPr/>
        </p:nvSpPr>
        <p:spPr>
          <a:xfrm>
            <a:off x="542261" y="208665"/>
            <a:ext cx="838908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 is the fourth most important macronutrient after Nitrogen, Phosphorous and Potassium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component of amino acids such as cysteine and methionine that serve as building block of proteins and enzymes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+mj-lt"/>
              <a:cs typeface="Arial" panose="020B0604020202020204" pitchFamily="34" charset="0"/>
            </a:endParaRPr>
          </a:p>
          <a:p>
            <a:endParaRPr lang="en-US" sz="2500" dirty="0">
              <a:latin typeface="+mj-lt"/>
              <a:cs typeface="Arial" panose="020B0604020202020204" pitchFamily="34" charset="0"/>
            </a:endParaRPr>
          </a:p>
          <a:p>
            <a:endParaRPr lang="en-US" sz="2500" dirty="0">
              <a:latin typeface="+mj-lt"/>
              <a:cs typeface="Arial" panose="020B0604020202020204" pitchFamily="34" charset="0"/>
            </a:endParaRPr>
          </a:p>
          <a:p>
            <a:endParaRPr lang="en-US" sz="25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7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2FC801-6DB5-40D3-901E-4DD3109A5727}"/>
              </a:ext>
            </a:extLst>
          </p:cNvPr>
          <p:cNvSpPr txBox="1"/>
          <p:nvPr/>
        </p:nvSpPr>
        <p:spPr>
          <a:xfrm>
            <a:off x="2396353" y="58887"/>
            <a:ext cx="42361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2B6DCF-3C7E-4375-92A5-58A9C3224A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302125"/>
              </p:ext>
            </p:extLst>
          </p:nvPr>
        </p:nvGraphicFramePr>
        <p:xfrm>
          <a:off x="725814" y="624253"/>
          <a:ext cx="3485701" cy="1890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D7CA1A-4C6E-4779-9F75-14D5725272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429805"/>
              </p:ext>
            </p:extLst>
          </p:nvPr>
        </p:nvGraphicFramePr>
        <p:xfrm>
          <a:off x="752192" y="2429284"/>
          <a:ext cx="3485701" cy="189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24E3D07-2D44-4D24-BC55-BA3F464769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158169"/>
              </p:ext>
            </p:extLst>
          </p:nvPr>
        </p:nvGraphicFramePr>
        <p:xfrm>
          <a:off x="725814" y="4319631"/>
          <a:ext cx="3573625" cy="216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B59337B-3DCE-4E98-B4EB-92674ADB72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861616"/>
              </p:ext>
            </p:extLst>
          </p:nvPr>
        </p:nvGraphicFramePr>
        <p:xfrm>
          <a:off x="4572001" y="624253"/>
          <a:ext cx="3416876" cy="179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B62E1C-34F3-4C7F-A4AD-879F8AFC6740}"/>
              </a:ext>
            </a:extLst>
          </p:cNvPr>
          <p:cNvSpPr txBox="1"/>
          <p:nvPr/>
        </p:nvSpPr>
        <p:spPr>
          <a:xfrm>
            <a:off x="6119447" y="682094"/>
            <a:ext cx="6330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87F93F-6BA9-438E-A20F-3B632BF43774}"/>
              </a:ext>
            </a:extLst>
          </p:cNvPr>
          <p:cNvSpPr txBox="1"/>
          <p:nvPr/>
        </p:nvSpPr>
        <p:spPr>
          <a:xfrm>
            <a:off x="2486250" y="682094"/>
            <a:ext cx="6330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F07718D-69A4-47F8-AC22-F501C94CAA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139987"/>
              </p:ext>
            </p:extLst>
          </p:nvPr>
        </p:nvGraphicFramePr>
        <p:xfrm>
          <a:off x="4572000" y="2423184"/>
          <a:ext cx="3416877" cy="179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58C8776-6D3F-4400-8036-2F4A8A720A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787820"/>
              </p:ext>
            </p:extLst>
          </p:nvPr>
        </p:nvGraphicFramePr>
        <p:xfrm>
          <a:off x="4444303" y="4395588"/>
          <a:ext cx="3573625" cy="208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24E4363-757D-4B00-8C06-B856C7A6877A}"/>
              </a:ext>
            </a:extLst>
          </p:cNvPr>
          <p:cNvSpPr txBox="1"/>
          <p:nvPr/>
        </p:nvSpPr>
        <p:spPr>
          <a:xfrm>
            <a:off x="2478219" y="2572441"/>
            <a:ext cx="6330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DD7855-A0C4-4CD6-B858-8E2F637A38EB}"/>
              </a:ext>
            </a:extLst>
          </p:cNvPr>
          <p:cNvSpPr txBox="1"/>
          <p:nvPr/>
        </p:nvSpPr>
        <p:spPr>
          <a:xfrm>
            <a:off x="2638650" y="4415637"/>
            <a:ext cx="6330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ADB84B-5300-44FC-A2C9-1B3175C47ABA}"/>
              </a:ext>
            </a:extLst>
          </p:cNvPr>
          <p:cNvSpPr txBox="1"/>
          <p:nvPr/>
        </p:nvSpPr>
        <p:spPr>
          <a:xfrm>
            <a:off x="5999468" y="2583542"/>
            <a:ext cx="6330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06EFA4-9ADE-4906-9237-9FB5327E18D4}"/>
              </a:ext>
            </a:extLst>
          </p:cNvPr>
          <p:cNvSpPr txBox="1"/>
          <p:nvPr/>
        </p:nvSpPr>
        <p:spPr>
          <a:xfrm>
            <a:off x="6157118" y="4555946"/>
            <a:ext cx="6330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811393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ACA7C8-C8D0-42CD-82D0-A388593469B9}"/>
              </a:ext>
            </a:extLst>
          </p:cNvPr>
          <p:cNvSpPr txBox="1"/>
          <p:nvPr/>
        </p:nvSpPr>
        <p:spPr>
          <a:xfrm>
            <a:off x="2475014" y="0"/>
            <a:ext cx="43463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F48CE3E2-26DF-4A97-B6E0-B24040D874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829560"/>
              </p:ext>
            </p:extLst>
          </p:nvPr>
        </p:nvGraphicFramePr>
        <p:xfrm>
          <a:off x="1490626" y="774572"/>
          <a:ext cx="5232904" cy="3083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58062A8-2733-4ABF-8BA7-B5D31D44A894}"/>
              </a:ext>
            </a:extLst>
          </p:cNvPr>
          <p:cNvSpPr txBox="1"/>
          <p:nvPr/>
        </p:nvSpPr>
        <p:spPr>
          <a:xfrm>
            <a:off x="3478306" y="774572"/>
            <a:ext cx="23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Ammonium sulfate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E15D614-D5C9-4D0C-B4A6-32DD59801E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139573"/>
              </p:ext>
            </p:extLst>
          </p:nvPr>
        </p:nvGraphicFramePr>
        <p:xfrm>
          <a:off x="1626370" y="3265124"/>
          <a:ext cx="5097160" cy="3338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427EBB-8E9B-42FA-9695-901DA3597722}"/>
              </a:ext>
            </a:extLst>
          </p:cNvPr>
          <p:cNvSpPr txBox="1"/>
          <p:nvPr/>
        </p:nvSpPr>
        <p:spPr>
          <a:xfrm>
            <a:off x="3899646" y="374462"/>
            <a:ext cx="1766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Seed yield</a:t>
            </a:r>
          </a:p>
        </p:txBody>
      </p:sp>
    </p:spTree>
    <p:extLst>
      <p:ext uri="{BB962C8B-B14F-4D97-AF65-F5344CB8AC3E}">
        <p14:creationId xmlns:p14="http://schemas.microsoft.com/office/powerpoint/2010/main" val="2735870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413FC33-04E2-4D95-B634-4203DBBFF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683334"/>
              </p:ext>
            </p:extLst>
          </p:nvPr>
        </p:nvGraphicFramePr>
        <p:xfrm>
          <a:off x="1713755" y="826477"/>
          <a:ext cx="5232905" cy="316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55BDF68-61DE-45DD-9FFA-12182E3536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455125"/>
              </p:ext>
            </p:extLst>
          </p:nvPr>
        </p:nvGraphicFramePr>
        <p:xfrm>
          <a:off x="1713755" y="3376248"/>
          <a:ext cx="5232905" cy="330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FB3072-46B7-4C2E-B661-77606A5B5B12}"/>
              </a:ext>
            </a:extLst>
          </p:cNvPr>
          <p:cNvSpPr txBox="1"/>
          <p:nvPr/>
        </p:nvSpPr>
        <p:spPr>
          <a:xfrm>
            <a:off x="4132386" y="175844"/>
            <a:ext cx="1160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Gypsum</a:t>
            </a:r>
          </a:p>
        </p:txBody>
      </p:sp>
    </p:spTree>
    <p:extLst>
      <p:ext uri="{BB962C8B-B14F-4D97-AF65-F5344CB8AC3E}">
        <p14:creationId xmlns:p14="http://schemas.microsoft.com/office/powerpoint/2010/main" val="3423018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83DD8FA-E3D9-4095-891E-EA52BB50A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969470"/>
              </p:ext>
            </p:extLst>
          </p:nvPr>
        </p:nvGraphicFramePr>
        <p:xfrm>
          <a:off x="1434669" y="287242"/>
          <a:ext cx="5430599" cy="322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B06791-4DB4-4FC5-ADA3-17865698AD1E}"/>
              </a:ext>
            </a:extLst>
          </p:cNvPr>
          <p:cNvSpPr txBox="1"/>
          <p:nvPr/>
        </p:nvSpPr>
        <p:spPr>
          <a:xfrm>
            <a:off x="3801912" y="0"/>
            <a:ext cx="2074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Elemental sulfur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BF33A6-D6E2-44E8-AEE8-FE17C55BA5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556985"/>
              </p:ext>
            </p:extLst>
          </p:nvPr>
        </p:nvGraphicFramePr>
        <p:xfrm>
          <a:off x="1564498" y="3409199"/>
          <a:ext cx="5399010" cy="3331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699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7168F92-496C-40C6-AC01-AF68F53123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673297"/>
              </p:ext>
            </p:extLst>
          </p:nvPr>
        </p:nvGraphicFramePr>
        <p:xfrm>
          <a:off x="2074984" y="3429000"/>
          <a:ext cx="4633547" cy="301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F8D860A-BB7F-4C34-B9B4-E07D75952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924830"/>
              </p:ext>
            </p:extLst>
          </p:nvPr>
        </p:nvGraphicFramePr>
        <p:xfrm>
          <a:off x="2092569" y="545123"/>
          <a:ext cx="4633547" cy="2650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6187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5F353C-8336-4E24-7FB8-1A80869E5B06}"/>
              </a:ext>
            </a:extLst>
          </p:cNvPr>
          <p:cNvSpPr txBox="1"/>
          <p:nvPr/>
        </p:nvSpPr>
        <p:spPr>
          <a:xfrm>
            <a:off x="2677178" y="134470"/>
            <a:ext cx="434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weight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38888A4-9453-468F-9F94-2EE91266C0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476461"/>
              </p:ext>
            </p:extLst>
          </p:nvPr>
        </p:nvGraphicFramePr>
        <p:xfrm>
          <a:off x="1928389" y="669807"/>
          <a:ext cx="4728242" cy="291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D2C3D0A-2D95-4E73-A607-191E3AC601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061890"/>
              </p:ext>
            </p:extLst>
          </p:nvPr>
        </p:nvGraphicFramePr>
        <p:xfrm>
          <a:off x="2061883" y="3429000"/>
          <a:ext cx="4518212" cy="298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AF3514-A3B5-46EF-9A94-CAF4613E4DF7}"/>
              </a:ext>
            </a:extLst>
          </p:cNvPr>
          <p:cNvSpPr txBox="1"/>
          <p:nvPr/>
        </p:nvSpPr>
        <p:spPr>
          <a:xfrm>
            <a:off x="3604269" y="563835"/>
            <a:ext cx="2492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Ammonium sulfate</a:t>
            </a:r>
          </a:p>
        </p:txBody>
      </p:sp>
    </p:spTree>
    <p:extLst>
      <p:ext uri="{BB962C8B-B14F-4D97-AF65-F5344CB8AC3E}">
        <p14:creationId xmlns:p14="http://schemas.microsoft.com/office/powerpoint/2010/main" val="2787531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772A14F-7849-4749-8592-B2480CBDC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152756"/>
              </p:ext>
            </p:extLst>
          </p:nvPr>
        </p:nvGraphicFramePr>
        <p:xfrm>
          <a:off x="1972236" y="726458"/>
          <a:ext cx="4728243" cy="313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869894E-E75E-426F-8C21-F6BBCDF354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186311"/>
              </p:ext>
            </p:extLst>
          </p:nvPr>
        </p:nvGraphicFramePr>
        <p:xfrm>
          <a:off x="1972236" y="3349874"/>
          <a:ext cx="4772203" cy="325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D24484-6E52-4F8C-A72D-5156ABD45455}"/>
              </a:ext>
            </a:extLst>
          </p:cNvPr>
          <p:cNvSpPr txBox="1"/>
          <p:nvPr/>
        </p:nvSpPr>
        <p:spPr>
          <a:xfrm>
            <a:off x="4182552" y="218668"/>
            <a:ext cx="1160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Gypsum</a:t>
            </a:r>
          </a:p>
        </p:txBody>
      </p:sp>
    </p:spTree>
    <p:extLst>
      <p:ext uri="{BB962C8B-B14F-4D97-AF65-F5344CB8AC3E}">
        <p14:creationId xmlns:p14="http://schemas.microsoft.com/office/powerpoint/2010/main" val="2924403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303BACA-146E-4682-B290-13AF41649E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984740"/>
              </p:ext>
            </p:extLst>
          </p:nvPr>
        </p:nvGraphicFramePr>
        <p:xfrm>
          <a:off x="2004454" y="627880"/>
          <a:ext cx="4626321" cy="328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0D7B32A-7D99-4E3C-8FD4-F90B87BA76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428797"/>
              </p:ext>
            </p:extLst>
          </p:nvPr>
        </p:nvGraphicFramePr>
        <p:xfrm>
          <a:off x="2072140" y="3595464"/>
          <a:ext cx="4626321" cy="3011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C15EB9D-A937-460F-A9AF-F83D5704A1B9}"/>
              </a:ext>
            </a:extLst>
          </p:cNvPr>
          <p:cNvSpPr txBox="1"/>
          <p:nvPr/>
        </p:nvSpPr>
        <p:spPr>
          <a:xfrm>
            <a:off x="3859693" y="251363"/>
            <a:ext cx="2034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Elemental</a:t>
            </a:r>
            <a:r>
              <a:rPr lang="en-US" sz="20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sulfur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0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FC06F27-B40C-47DB-B8CE-7F15BDC2FA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146394"/>
              </p:ext>
            </p:extLst>
          </p:nvPr>
        </p:nvGraphicFramePr>
        <p:xfrm>
          <a:off x="2111985" y="3578469"/>
          <a:ext cx="4572000" cy="288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B0A43D1-0CE0-45AE-A6CD-1DC7AB4776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784687"/>
              </p:ext>
            </p:extLst>
          </p:nvPr>
        </p:nvGraphicFramePr>
        <p:xfrm>
          <a:off x="2111985" y="83526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7210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204B2-E2DC-16A2-8117-5CDBACCAA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530" y="79974"/>
            <a:ext cx="1534764" cy="3985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Oil content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592E3FB-0E6B-4BE3-9D07-30AC2B9DC6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546715"/>
              </p:ext>
            </p:extLst>
          </p:nvPr>
        </p:nvGraphicFramePr>
        <p:xfrm>
          <a:off x="2153924" y="763827"/>
          <a:ext cx="4230831" cy="266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5C26A2-C73E-4F7D-A720-AFB57EE923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176877"/>
              </p:ext>
            </p:extLst>
          </p:nvPr>
        </p:nvGraphicFramePr>
        <p:xfrm>
          <a:off x="2118755" y="3429000"/>
          <a:ext cx="426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8A7E249-B055-4363-AE44-2BB186C07F66}"/>
              </a:ext>
            </a:extLst>
          </p:cNvPr>
          <p:cNvSpPr txBox="1"/>
          <p:nvPr/>
        </p:nvSpPr>
        <p:spPr>
          <a:xfrm>
            <a:off x="3599211" y="425047"/>
            <a:ext cx="22934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Ammonium</a:t>
            </a:r>
            <a:r>
              <a:rPr lang="en-US" sz="20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sulfate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5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C2DE33-8502-3148-9980-F652F849A15D}"/>
              </a:ext>
            </a:extLst>
          </p:cNvPr>
          <p:cNvSpPr/>
          <p:nvPr/>
        </p:nvSpPr>
        <p:spPr>
          <a:xfrm>
            <a:off x="4042431" y="2948618"/>
            <a:ext cx="1409899" cy="70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8135-A27F-8DA9-B3B5-94B2EEDEA213}"/>
              </a:ext>
            </a:extLst>
          </p:cNvPr>
          <p:cNvSpPr/>
          <p:nvPr/>
        </p:nvSpPr>
        <p:spPr>
          <a:xfrm>
            <a:off x="960452" y="3090202"/>
            <a:ext cx="2665251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9D0C76-CF7C-4686-9E8F-BCB976D0944E}"/>
              </a:ext>
            </a:extLst>
          </p:cNvPr>
          <p:cNvSpPr txBox="1"/>
          <p:nvPr/>
        </p:nvSpPr>
        <p:spPr>
          <a:xfrm>
            <a:off x="1554949" y="605499"/>
            <a:ext cx="5803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 is crucial for chlorophyll 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BB5BB-E094-4541-A07A-D2684C75D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34" y="1248265"/>
            <a:ext cx="5786664" cy="3400705"/>
          </a:xfrm>
          <a:prstGeom prst="rect">
            <a:avLst/>
          </a:prstGeom>
        </p:spPr>
      </p:pic>
      <p:pic>
        <p:nvPicPr>
          <p:cNvPr id="2050" name="Picture 2" descr="Measure to manage sulphur in canola plantings">
            <a:extLst>
              <a:ext uri="{FF2B5EF4-FFF2-40B4-BE49-F238E27FC236}">
                <a16:creationId xmlns:a16="http://schemas.microsoft.com/office/drawing/2014/main" id="{579E488E-CCFA-4D49-8335-807E2F21C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52" y="4767976"/>
            <a:ext cx="2538728" cy="18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1992AA-74F3-4343-B046-6159C3776D3C}"/>
              </a:ext>
            </a:extLst>
          </p:cNvPr>
          <p:cNvSpPr txBox="1"/>
          <p:nvPr/>
        </p:nvSpPr>
        <p:spPr>
          <a:xfrm>
            <a:off x="3810102" y="5527202"/>
            <a:ext cx="20824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Sulfur deficient canola</a:t>
            </a:r>
          </a:p>
        </p:txBody>
      </p:sp>
    </p:spTree>
    <p:extLst>
      <p:ext uri="{BB962C8B-B14F-4D97-AF65-F5344CB8AC3E}">
        <p14:creationId xmlns:p14="http://schemas.microsoft.com/office/powerpoint/2010/main" val="1107776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BFF688-2938-407E-8F13-20AEB7FAD3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703591"/>
              </p:ext>
            </p:extLst>
          </p:nvPr>
        </p:nvGraphicFramePr>
        <p:xfrm>
          <a:off x="2328168" y="545374"/>
          <a:ext cx="4364571" cy="292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FF6F048-C3EE-4247-AFA5-0C1A3DFC5B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023615"/>
              </p:ext>
            </p:extLst>
          </p:nvPr>
        </p:nvGraphicFramePr>
        <p:xfrm>
          <a:off x="2319376" y="3122193"/>
          <a:ext cx="43733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E121D41-114D-4EE3-A5D5-F691BAFAAD93}"/>
              </a:ext>
            </a:extLst>
          </p:cNvPr>
          <p:cNvSpPr txBox="1"/>
          <p:nvPr/>
        </p:nvSpPr>
        <p:spPr>
          <a:xfrm>
            <a:off x="4273060" y="145264"/>
            <a:ext cx="1292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Gypsum</a:t>
            </a:r>
          </a:p>
        </p:txBody>
      </p:sp>
    </p:spTree>
    <p:extLst>
      <p:ext uri="{BB962C8B-B14F-4D97-AF65-F5344CB8AC3E}">
        <p14:creationId xmlns:p14="http://schemas.microsoft.com/office/powerpoint/2010/main" val="2994627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7C4296A-2DE9-4653-89D1-C6497EF60C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416503"/>
              </p:ext>
            </p:extLst>
          </p:nvPr>
        </p:nvGraphicFramePr>
        <p:xfrm>
          <a:off x="1608992" y="720969"/>
          <a:ext cx="5037993" cy="3042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ED38BC2-257B-4920-9D86-40931E7F7B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321480"/>
              </p:ext>
            </p:extLst>
          </p:nvPr>
        </p:nvGraphicFramePr>
        <p:xfrm>
          <a:off x="1925516" y="3587262"/>
          <a:ext cx="4756640" cy="320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B7A41FE-616F-4F11-9A63-47398A5FC2D3}"/>
              </a:ext>
            </a:extLst>
          </p:cNvPr>
          <p:cNvSpPr txBox="1"/>
          <p:nvPr/>
        </p:nvSpPr>
        <p:spPr>
          <a:xfrm>
            <a:off x="3000042" y="186423"/>
            <a:ext cx="34974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Elemental</a:t>
            </a:r>
            <a:r>
              <a:rPr lang="en-US" sz="20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sulfur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72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717E616-CAEA-4FEE-8A16-3D6F361A0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085448"/>
              </p:ext>
            </p:extLst>
          </p:nvPr>
        </p:nvGraphicFramePr>
        <p:xfrm>
          <a:off x="1881555" y="3604846"/>
          <a:ext cx="4862146" cy="305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D0FF695-16FE-4FCC-BE61-1FA8001FA6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992969"/>
              </p:ext>
            </p:extLst>
          </p:nvPr>
        </p:nvGraphicFramePr>
        <p:xfrm>
          <a:off x="1820008" y="597876"/>
          <a:ext cx="4862146" cy="287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5382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A4EB868-DA2E-495C-945A-0AF19454B5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209506"/>
              </p:ext>
            </p:extLst>
          </p:nvPr>
        </p:nvGraphicFramePr>
        <p:xfrm>
          <a:off x="2152629" y="3688134"/>
          <a:ext cx="4635032" cy="287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32DCFF-0287-4785-8DF1-51251663872F}"/>
              </a:ext>
            </a:extLst>
          </p:cNvPr>
          <p:cNvSpPr txBox="1"/>
          <p:nvPr/>
        </p:nvSpPr>
        <p:spPr>
          <a:xfrm>
            <a:off x="3811386" y="106337"/>
            <a:ext cx="1806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yield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1C7D9-E766-496D-ABAD-CAFB8BE80976}"/>
              </a:ext>
            </a:extLst>
          </p:cNvPr>
          <p:cNvSpPr txBox="1"/>
          <p:nvPr/>
        </p:nvSpPr>
        <p:spPr>
          <a:xfrm>
            <a:off x="3604269" y="563835"/>
            <a:ext cx="2492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Ammonium sulfate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E84C1B6-0EC3-461A-9ED8-ED8304FF5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354836"/>
              </p:ext>
            </p:extLst>
          </p:nvPr>
        </p:nvGraphicFramePr>
        <p:xfrm>
          <a:off x="2152629" y="1021333"/>
          <a:ext cx="4635032" cy="266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876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BB0327F-6C23-40F5-8ED7-4D1DCCBF36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309418"/>
              </p:ext>
            </p:extLst>
          </p:nvPr>
        </p:nvGraphicFramePr>
        <p:xfrm>
          <a:off x="2206870" y="3587260"/>
          <a:ext cx="4897314" cy="294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907A87-92DA-4CD9-A5D5-FF34CE69B09D}"/>
              </a:ext>
            </a:extLst>
          </p:cNvPr>
          <p:cNvSpPr txBox="1"/>
          <p:nvPr/>
        </p:nvSpPr>
        <p:spPr>
          <a:xfrm>
            <a:off x="4273060" y="145264"/>
            <a:ext cx="1292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Gypsum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84D286-6450-4665-B42E-B98C90554B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133162"/>
              </p:ext>
            </p:extLst>
          </p:nvPr>
        </p:nvGraphicFramePr>
        <p:xfrm>
          <a:off x="2206870" y="747346"/>
          <a:ext cx="4835767" cy="280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2918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6317F2B-5C6D-4B0A-89AB-66B03C23D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069963"/>
              </p:ext>
            </p:extLst>
          </p:nvPr>
        </p:nvGraphicFramePr>
        <p:xfrm>
          <a:off x="2400300" y="3734179"/>
          <a:ext cx="4299439" cy="312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B96A200-6DC4-445A-B3D0-479BB8C44CC0}"/>
              </a:ext>
            </a:extLst>
          </p:cNvPr>
          <p:cNvSpPr txBox="1"/>
          <p:nvPr/>
        </p:nvSpPr>
        <p:spPr>
          <a:xfrm>
            <a:off x="3000042" y="186423"/>
            <a:ext cx="34974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Elemental</a:t>
            </a:r>
            <a:r>
              <a:rPr lang="en-US" sz="20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sulfur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3C7A431-B38C-4312-A148-266D13BA6F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91925"/>
              </p:ext>
            </p:extLst>
          </p:nvPr>
        </p:nvGraphicFramePr>
        <p:xfrm>
          <a:off x="2400300" y="885471"/>
          <a:ext cx="436098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154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BCD01D-E14E-44C0-A662-E271599B7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191435"/>
              </p:ext>
            </p:extLst>
          </p:nvPr>
        </p:nvGraphicFramePr>
        <p:xfrm>
          <a:off x="1749671" y="3253154"/>
          <a:ext cx="4774222" cy="298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A3F0646-9094-4FB7-9568-99EAD1431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658145"/>
              </p:ext>
            </p:extLst>
          </p:nvPr>
        </p:nvGraphicFramePr>
        <p:xfrm>
          <a:off x="1749671" y="439616"/>
          <a:ext cx="4774222" cy="274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7309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7EFD-AE75-47F1-BFE8-CDEE38E38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216" y="627157"/>
            <a:ext cx="8472820" cy="531397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5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Conclusions/Recommendation</a:t>
            </a:r>
          </a:p>
          <a:p>
            <a:pPr marL="0" indent="0" algn="ctr">
              <a:buNone/>
            </a:pPr>
            <a:endParaRPr lang="en-US" sz="2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713" indent="-62071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This study identified significant interactions among sulfur fertilizer source, sulfur fertilizer rates and nitrogen rates for canola production</a:t>
            </a:r>
          </a:p>
          <a:p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713" indent="-62071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Regardless of such interactions, sulfur rate of 20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/ac outyielded other rates for canola seed yield</a:t>
            </a:r>
          </a:p>
          <a:p>
            <a:pPr marL="620713" indent="-620713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713" indent="-62071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Sulfur rates of 20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/ac also had greater test weight compared to other rates in many cases </a:t>
            </a:r>
          </a:p>
          <a:p>
            <a:pPr marL="620713" indent="-620713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713" indent="-62071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Although sulfur rate of 20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/ac performed better than other in many cases, farmers should consider sulfur fertilizer source and nitrogen rate as well when deciding appropriate sulfur rate for canola production in southwest North Dakota </a:t>
            </a:r>
          </a:p>
          <a:p>
            <a:pPr marL="620713" indent="-62071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Repetition In future, how these fertilizers rates and sources compared when applied in fall and how fall application compared with spring one for canola production in southwest North Dakota </a:t>
            </a:r>
            <a:endParaRPr lang="en-US" sz="25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5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5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5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l"/>
            <a:endParaRPr lang="en-US" sz="25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43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45061" y="29980"/>
            <a:ext cx="9038976" cy="6760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lnSpc>
                <a:spcPct val="70000"/>
              </a:lnSpc>
              <a:spcBef>
                <a:spcPts val="0"/>
              </a:spcBef>
              <a:buSzPts val="2590"/>
              <a:buNone/>
            </a:pPr>
            <a:r>
              <a:rPr lang="en-US" sz="2591" dirty="0"/>
              <a:t>    </a:t>
            </a: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buSzPts val="2590"/>
              <a:buNone/>
            </a:pPr>
            <a:r>
              <a:rPr lang="en-US" sz="2591" dirty="0"/>
              <a:t>      </a:t>
            </a:r>
            <a:r>
              <a:rPr lang="en-US" sz="4000" b="1" dirty="0">
                <a:latin typeface="+mn-lt"/>
              </a:rPr>
              <a:t>Acknowledgements</a:t>
            </a:r>
            <a:endParaRPr sz="4000" dirty="0">
              <a:latin typeface="+mn-lt"/>
            </a:endParaRPr>
          </a:p>
          <a:p>
            <a:pPr marL="0" indent="0" algn="ctr">
              <a:lnSpc>
                <a:spcPct val="70000"/>
              </a:lnSpc>
              <a:buSzPts val="2220"/>
              <a:buNone/>
            </a:pPr>
            <a:endParaRPr lang="en-US" sz="2591" dirty="0"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70000"/>
              </a:lnSpc>
              <a:buSzPts val="2220"/>
              <a:buNone/>
            </a:pPr>
            <a:endParaRPr lang="en-US" sz="2220" b="1" dirty="0">
              <a:latin typeface="+mn-lt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70000"/>
              </a:lnSpc>
              <a:buSzPts val="2220"/>
              <a:buNone/>
            </a:pPr>
            <a:endParaRPr lang="en-US" sz="2220" b="1" dirty="0">
              <a:latin typeface="+mn-lt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70000"/>
              </a:lnSpc>
              <a:buSzPts val="2220"/>
              <a:buNone/>
            </a:pPr>
            <a:endParaRPr lang="en-US" sz="2220" b="1" dirty="0">
              <a:latin typeface="+mn-lt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70000"/>
              </a:lnSpc>
              <a:buSzPts val="2220"/>
              <a:buNone/>
            </a:pPr>
            <a:endParaRPr lang="en-US" sz="2000" b="1" dirty="0">
              <a:latin typeface="+mn-lt"/>
              <a:ea typeface="Arial"/>
              <a:cs typeface="Arial"/>
              <a:sym typeface="Arial"/>
            </a:endParaRPr>
          </a:p>
          <a:p>
            <a:pPr marL="0" lvl="0" indent="0" algn="ctr">
              <a:lnSpc>
                <a:spcPct val="70000"/>
              </a:lnSpc>
              <a:buSzPts val="2220"/>
              <a:buNone/>
            </a:pPr>
            <a:r>
              <a:rPr lang="en-US" sz="2400" dirty="0">
                <a:latin typeface="+mn-lt"/>
              </a:rPr>
              <a:t> </a:t>
            </a:r>
            <a:endParaRPr lang="en-US" sz="2400" b="1" dirty="0">
              <a:latin typeface="+mn-lt"/>
            </a:endParaRPr>
          </a:p>
          <a:p>
            <a:pPr marL="0" indent="0" algn="ctr">
              <a:lnSpc>
                <a:spcPct val="70000"/>
              </a:lnSpc>
              <a:buSzPts val="2220"/>
              <a:buNone/>
            </a:pPr>
            <a:endParaRPr lang="en-US" sz="2400" b="1" dirty="0">
              <a:latin typeface="+mn-lt"/>
            </a:endParaRPr>
          </a:p>
          <a:p>
            <a:pPr marL="0" indent="0" algn="ctr">
              <a:lnSpc>
                <a:spcPct val="70000"/>
              </a:lnSpc>
              <a:buSzPts val="2220"/>
              <a:buNone/>
            </a:pPr>
            <a:endParaRPr lang="en-US" sz="2400" b="1" dirty="0"/>
          </a:p>
          <a:p>
            <a:pPr marL="0" indent="0" algn="ctr">
              <a:lnSpc>
                <a:spcPct val="70000"/>
              </a:lnSpc>
              <a:buSzPts val="2220"/>
              <a:buNone/>
            </a:pPr>
            <a:r>
              <a:rPr lang="en-US" sz="2400" b="1" dirty="0">
                <a:latin typeface="+mn-lt"/>
              </a:rPr>
              <a:t>Technical Help</a:t>
            </a:r>
          </a:p>
          <a:p>
            <a:pPr marL="0" indent="0" algn="ctr">
              <a:lnSpc>
                <a:spcPct val="70000"/>
              </a:lnSpc>
              <a:buSzPts val="2220"/>
              <a:buNone/>
            </a:pPr>
            <a:r>
              <a:rPr lang="en-US" sz="2000" dirty="0">
                <a:latin typeface="Arial "/>
                <a:ea typeface="Arial"/>
                <a:cs typeface="Arial" panose="020B0604020202020204" pitchFamily="34" charset="0"/>
                <a:sym typeface="Arial"/>
              </a:rPr>
              <a:t>Summer research crew members</a:t>
            </a:r>
          </a:p>
          <a:p>
            <a:pPr marL="0" indent="0">
              <a:lnSpc>
                <a:spcPct val="70000"/>
              </a:lnSpc>
              <a:buSzPts val="2220"/>
              <a:buNone/>
            </a:pPr>
            <a:endParaRPr dirty="0"/>
          </a:p>
          <a:p>
            <a:pPr marL="0" indent="0" algn="ctr">
              <a:lnSpc>
                <a:spcPct val="70000"/>
              </a:lnSpc>
              <a:buSzPts val="2220"/>
              <a:buNone/>
            </a:pPr>
            <a:endParaRPr lang="en-US" sz="2220" b="1" dirty="0"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70000"/>
              </a:lnSpc>
              <a:buSzPts val="2220"/>
              <a:buNone/>
            </a:pPr>
            <a:endParaRPr lang="en-US" sz="2220" b="1" dirty="0"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70000"/>
              </a:lnSpc>
              <a:buSzPts val="2220"/>
              <a:buNone/>
            </a:pPr>
            <a:endParaRPr lang="en-US" sz="222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70000"/>
              </a:lnSpc>
              <a:buSzPts val="2220"/>
              <a:buNone/>
            </a:pPr>
            <a:r>
              <a:rPr lang="en-US" sz="2220" dirty="0">
                <a:latin typeface="Arial"/>
                <a:ea typeface="Arial"/>
                <a:cs typeface="Arial"/>
                <a:sym typeface="Arial"/>
              </a:rPr>
              <a:t>                                               </a:t>
            </a:r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1A3C431-8F05-416E-BDA8-9F1188F1E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64" y="2151917"/>
            <a:ext cx="519112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 you clip art black and white free clipart – Gclipart.com | Words,  Clip art, Free clip art">
            <a:extLst>
              <a:ext uri="{FF2B5EF4-FFF2-40B4-BE49-F238E27FC236}">
                <a16:creationId xmlns:a16="http://schemas.microsoft.com/office/drawing/2014/main" id="{5F369D74-C21C-436D-A3DD-8CDF62B1B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20" y="1970772"/>
            <a:ext cx="4618182" cy="291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D330CF-0FCC-4473-A44B-6180E0E20BBB}"/>
              </a:ext>
            </a:extLst>
          </p:cNvPr>
          <p:cNvSpPr txBox="1"/>
          <p:nvPr/>
        </p:nvSpPr>
        <p:spPr>
          <a:xfrm>
            <a:off x="567267" y="698268"/>
            <a:ext cx="7984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helps in oil formation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431A9A-8C29-4D95-BCF5-3CDAF8896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37"/>
          <a:stretch/>
        </p:blipFill>
        <p:spPr bwMode="auto">
          <a:xfrm>
            <a:off x="1365680" y="1430735"/>
            <a:ext cx="5596435" cy="374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4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28F2B5-941E-408E-BF04-CBCEF2F2100B}"/>
              </a:ext>
            </a:extLst>
          </p:cNvPr>
          <p:cNvSpPr txBox="1"/>
          <p:nvPr/>
        </p:nvSpPr>
        <p:spPr>
          <a:xfrm>
            <a:off x="1095047" y="428841"/>
            <a:ext cx="7825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of tolerance to biotic pests (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Glucosinolate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GSLs)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5A871C-933C-463F-A5D9-6E14FDB41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8" y="1435879"/>
            <a:ext cx="7385540" cy="463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14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BD12-DE88-4184-B277-F2D9E52D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2" y="365126"/>
            <a:ext cx="7855927" cy="387909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of tolerance to abiotic stressors (Glutathione) </a:t>
            </a:r>
            <a:endParaRPr lang="en-US" sz="2000" dirty="0"/>
          </a:p>
        </p:txBody>
      </p:sp>
      <p:pic>
        <p:nvPicPr>
          <p:cNvPr id="2050" name="Picture 2" descr="Sulphate assimilation and glutathione synthesis in plants. The products and enzymes involved, cofactors used and incorporation of cysteine and methionine into proteins are presented. O -acetyl- L -serine (OAS) is formed from acetyl-CoA and L -serine by serine acetyltransferase ">
            <a:extLst>
              <a:ext uri="{FF2B5EF4-FFF2-40B4-BE49-F238E27FC236}">
                <a16:creationId xmlns:a16="http://schemas.microsoft.com/office/drawing/2014/main" id="{E406447F-13AC-45A0-996D-A7BC72F47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39" y="1130673"/>
            <a:ext cx="4029075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9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725063-F8A8-420C-B24E-F3C6FB44A61A}"/>
              </a:ext>
            </a:extLst>
          </p:cNvPr>
          <p:cNvSpPr txBox="1"/>
          <p:nvPr/>
        </p:nvSpPr>
        <p:spPr>
          <a:xfrm>
            <a:off x="580126" y="1769958"/>
            <a:ext cx="798374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Current statewide sulfur recommendation for canola in North Dakota is 20-30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/ac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Recommendation was made from research conducted two decades ago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9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FB12FF-C2BE-43FA-9731-0D1C4B81528C}"/>
              </a:ext>
            </a:extLst>
          </p:cNvPr>
          <p:cNvSpPr txBox="1"/>
          <p:nvPr/>
        </p:nvSpPr>
        <p:spPr>
          <a:xfrm>
            <a:off x="808665" y="661463"/>
            <a:ext cx="7505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Research was conducted in north/east of the Missouri Coteau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Missouri River Basin">
            <a:extLst>
              <a:ext uri="{FF2B5EF4-FFF2-40B4-BE49-F238E27FC236}">
                <a16:creationId xmlns:a16="http://schemas.microsoft.com/office/drawing/2014/main" id="{0161505F-665F-4982-A409-E40542C0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24" y="2190794"/>
            <a:ext cx="5887355" cy="363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7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3BEA7-408D-48F9-8F5A-52AF4F34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7397"/>
            <a:ext cx="7886700" cy="4331404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Sulfate-sulfur soil test is inadequate to predict sulfur requirement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mobile  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Sulfate test does not account for organic sulfur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9CE33E-F257-41DD-96BE-E0148B119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4111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15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10481</TotalTime>
  <Words>1223</Words>
  <Application>Microsoft Office PowerPoint</Application>
  <PresentationFormat>On-screen Show (4:3)</PresentationFormat>
  <Paragraphs>597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Arial 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Driver of tolerance to abiotic stressors (Glutathione)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krishna katuwal</dc:creator>
  <cp:lastModifiedBy>Katuwal, Krishna</cp:lastModifiedBy>
  <cp:revision>368</cp:revision>
  <dcterms:created xsi:type="dcterms:W3CDTF">2022-02-04T17:17:32Z</dcterms:created>
  <dcterms:modified xsi:type="dcterms:W3CDTF">2025-11-04T17:21:24Z</dcterms:modified>
</cp:coreProperties>
</file>